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FF"/>
    <a:srgbClr val="CCCCFF"/>
    <a:srgbClr val="99CCFF"/>
    <a:srgbClr val="666633"/>
    <a:srgbClr val="CC9900"/>
    <a:srgbClr val="FFCC00"/>
    <a:srgbClr val="FFCC66"/>
    <a:srgbClr val="FF66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844" autoAdjust="0"/>
    <p:restoredTop sz="94704" autoAdjust="0"/>
  </p:normalViewPr>
  <p:slideViewPr>
    <p:cSldViewPr>
      <p:cViewPr>
        <p:scale>
          <a:sx n="75" d="100"/>
          <a:sy n="75" d="100"/>
        </p:scale>
        <p:origin x="-1819" y="-317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Copyright©2013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2927775" y="744394"/>
            <a:ext cx="360362" cy="1754187"/>
            <a:chOff x="1173163" y="2754313"/>
            <a:chExt cx="360362" cy="1754187"/>
          </a:xfrm>
        </p:grpSpPr>
        <p:sp>
          <p:nvSpPr>
            <p:cNvPr id="3" name="Freeform 29"/>
            <p:cNvSpPr>
              <a:spLocks/>
            </p:cNvSpPr>
            <p:nvPr/>
          </p:nvSpPr>
          <p:spPr bwMode="auto">
            <a:xfrm>
              <a:off x="1308100" y="2933700"/>
              <a:ext cx="88900" cy="1574800"/>
            </a:xfrm>
            <a:custGeom>
              <a:avLst/>
              <a:gdLst>
                <a:gd name="T0" fmla="*/ 0 w 66"/>
                <a:gd name="T1" fmla="*/ 0 h 992"/>
                <a:gd name="T2" fmla="*/ 0 w 66"/>
                <a:gd name="T3" fmla="*/ 935 h 992"/>
                <a:gd name="T4" fmla="*/ 33 w 66"/>
                <a:gd name="T5" fmla="*/ 992 h 992"/>
                <a:gd name="T6" fmla="*/ 66 w 66"/>
                <a:gd name="T7" fmla="*/ 935 h 992"/>
                <a:gd name="T8" fmla="*/ 66 w 66"/>
                <a:gd name="T9" fmla="*/ 0 h 992"/>
                <a:gd name="T10" fmla="*/ 0 w 66"/>
                <a:gd name="T11" fmla="*/ 0 h 9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6" h="992">
                  <a:moveTo>
                    <a:pt x="0" y="0"/>
                  </a:moveTo>
                  <a:lnTo>
                    <a:pt x="0" y="935"/>
                  </a:lnTo>
                  <a:lnTo>
                    <a:pt x="33" y="992"/>
                  </a:lnTo>
                  <a:lnTo>
                    <a:pt x="66" y="935"/>
                  </a:lnTo>
                  <a:lnTo>
                    <a:pt x="66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" name="Oval 30"/>
            <p:cNvSpPr>
              <a:spLocks noChangeArrowheads="1"/>
            </p:cNvSpPr>
            <p:nvPr/>
          </p:nvSpPr>
          <p:spPr bwMode="auto">
            <a:xfrm>
              <a:off x="1173163" y="2754313"/>
              <a:ext cx="360362" cy="225425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Oval 31"/>
            <p:cNvSpPr>
              <a:spLocks noChangeArrowheads="1"/>
            </p:cNvSpPr>
            <p:nvPr/>
          </p:nvSpPr>
          <p:spPr bwMode="auto">
            <a:xfrm>
              <a:off x="1173163" y="2754313"/>
              <a:ext cx="360362" cy="180975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Group 38"/>
          <p:cNvGrpSpPr>
            <a:grpSpLocks/>
          </p:cNvGrpSpPr>
          <p:nvPr/>
        </p:nvGrpSpPr>
        <p:grpSpPr bwMode="auto">
          <a:xfrm rot="900000">
            <a:off x="4666708" y="1000140"/>
            <a:ext cx="590156" cy="1325894"/>
            <a:chOff x="1136" y="1735"/>
            <a:chExt cx="227" cy="510"/>
          </a:xfrm>
        </p:grpSpPr>
        <p:sp>
          <p:nvSpPr>
            <p:cNvPr id="7" name="AutoShape 35"/>
            <p:cNvSpPr>
              <a:spLocks noChangeArrowheads="1"/>
            </p:cNvSpPr>
            <p:nvPr/>
          </p:nvSpPr>
          <p:spPr bwMode="auto">
            <a:xfrm>
              <a:off x="1221" y="1791"/>
              <a:ext cx="56" cy="454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8" name="Oval 36"/>
            <p:cNvSpPr>
              <a:spLocks noChangeArrowheads="1"/>
            </p:cNvSpPr>
            <p:nvPr/>
          </p:nvSpPr>
          <p:spPr bwMode="auto">
            <a:xfrm>
              <a:off x="1136" y="1735"/>
              <a:ext cx="227" cy="142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9" name="Oval 37"/>
            <p:cNvSpPr>
              <a:spLocks noChangeArrowheads="1"/>
            </p:cNvSpPr>
            <p:nvPr/>
          </p:nvSpPr>
          <p:spPr bwMode="auto">
            <a:xfrm>
              <a:off x="1136" y="1735"/>
              <a:ext cx="227" cy="114"/>
            </a:xfrm>
            <a:prstGeom prst="ellipse">
              <a:avLst/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0" name="Group 189"/>
          <p:cNvGrpSpPr>
            <a:grpSpLocks/>
          </p:cNvGrpSpPr>
          <p:nvPr/>
        </p:nvGrpSpPr>
        <p:grpSpPr bwMode="auto">
          <a:xfrm rot="1800000">
            <a:off x="6490291" y="1215458"/>
            <a:ext cx="630237" cy="944562"/>
            <a:chOff x="1306" y="2727"/>
            <a:chExt cx="397" cy="595"/>
          </a:xfrm>
        </p:grpSpPr>
        <p:sp>
          <p:nvSpPr>
            <p:cNvPr id="11" name="AutoShape 186"/>
            <p:cNvSpPr>
              <a:spLocks noChangeArrowheads="1"/>
            </p:cNvSpPr>
            <p:nvPr/>
          </p:nvSpPr>
          <p:spPr bwMode="auto">
            <a:xfrm>
              <a:off x="1447" y="2869"/>
              <a:ext cx="114" cy="453"/>
            </a:xfrm>
            <a:custGeom>
              <a:avLst/>
              <a:gdLst>
                <a:gd name="G0" fmla="+- 7455 0 0"/>
                <a:gd name="G1" fmla="+- 21600 0 7455"/>
                <a:gd name="G2" fmla="*/ 7455 1 2"/>
                <a:gd name="G3" fmla="+- 21600 0 G2"/>
                <a:gd name="G4" fmla="+/ 7455 21600 2"/>
                <a:gd name="G5" fmla="+/ G1 0 2"/>
                <a:gd name="G6" fmla="*/ 21600 21600 7455"/>
                <a:gd name="G7" fmla="*/ G6 1 2"/>
                <a:gd name="G8" fmla="+- 21600 0 G7"/>
                <a:gd name="G9" fmla="*/ 21600 1 2"/>
                <a:gd name="G10" fmla="+- 7455 0 G9"/>
                <a:gd name="G11" fmla="?: G10 G8 0"/>
                <a:gd name="G12" fmla="?: G10 G7 21600"/>
                <a:gd name="T0" fmla="*/ 17872 w 21600"/>
                <a:gd name="T1" fmla="*/ 10800 h 21600"/>
                <a:gd name="T2" fmla="*/ 10800 w 21600"/>
                <a:gd name="T3" fmla="*/ 21600 h 21600"/>
                <a:gd name="T4" fmla="*/ 3728 w 21600"/>
                <a:gd name="T5" fmla="*/ 10800 h 21600"/>
                <a:gd name="T6" fmla="*/ 10800 w 21600"/>
                <a:gd name="T7" fmla="*/ 0 h 21600"/>
                <a:gd name="T8" fmla="*/ 5528 w 21600"/>
                <a:gd name="T9" fmla="*/ 5528 h 21600"/>
                <a:gd name="T10" fmla="*/ 16072 w 21600"/>
                <a:gd name="T11" fmla="*/ 16072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7455" y="21600"/>
                  </a:lnTo>
                  <a:lnTo>
                    <a:pt x="14145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C0C0C0"/>
            </a:solidFill>
            <a:ln w="190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2" name="Oval 187"/>
            <p:cNvSpPr>
              <a:spLocks noChangeArrowheads="1"/>
            </p:cNvSpPr>
            <p:nvPr/>
          </p:nvSpPr>
          <p:spPr bwMode="auto">
            <a:xfrm>
              <a:off x="1306" y="2727"/>
              <a:ext cx="397" cy="255"/>
            </a:xfrm>
            <a:prstGeom prst="ellipse">
              <a:avLst/>
            </a:prstGeom>
            <a:solidFill>
              <a:srgbClr val="C0C0C0"/>
            </a:soli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3" name="Oval 188"/>
            <p:cNvSpPr>
              <a:spLocks noChangeArrowheads="1"/>
            </p:cNvSpPr>
            <p:nvPr/>
          </p:nvSpPr>
          <p:spPr bwMode="auto">
            <a:xfrm>
              <a:off x="1306" y="2727"/>
              <a:ext cx="397" cy="227"/>
            </a:xfrm>
            <a:prstGeom prst="ellipse">
              <a:avLst/>
            </a:prstGeom>
            <a:solidFill>
              <a:srgbClr val="C0C0C0"/>
            </a:soli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4" name="Group 195"/>
          <p:cNvGrpSpPr>
            <a:grpSpLocks/>
          </p:cNvGrpSpPr>
          <p:nvPr/>
        </p:nvGrpSpPr>
        <p:grpSpPr bwMode="auto">
          <a:xfrm>
            <a:off x="901700" y="744394"/>
            <a:ext cx="674687" cy="1858963"/>
            <a:chOff x="2326" y="884"/>
            <a:chExt cx="425" cy="1171"/>
          </a:xfrm>
        </p:grpSpPr>
        <p:sp>
          <p:nvSpPr>
            <p:cNvPr id="15" name="Freeform 192"/>
            <p:cNvSpPr>
              <a:spLocks/>
            </p:cNvSpPr>
            <p:nvPr/>
          </p:nvSpPr>
          <p:spPr bwMode="auto">
            <a:xfrm>
              <a:off x="2496" y="941"/>
              <a:ext cx="85" cy="1114"/>
            </a:xfrm>
            <a:custGeom>
              <a:avLst/>
              <a:gdLst>
                <a:gd name="T0" fmla="*/ 0 w 85"/>
                <a:gd name="T1" fmla="*/ 0 h 1114"/>
                <a:gd name="T2" fmla="*/ 0 w 85"/>
                <a:gd name="T3" fmla="*/ 935 h 1114"/>
                <a:gd name="T4" fmla="*/ 45 w 85"/>
                <a:gd name="T5" fmla="*/ 1114 h 1114"/>
                <a:gd name="T6" fmla="*/ 85 w 85"/>
                <a:gd name="T7" fmla="*/ 935 h 1114"/>
                <a:gd name="T8" fmla="*/ 85 w 85"/>
                <a:gd name="T9" fmla="*/ 0 h 1114"/>
                <a:gd name="T10" fmla="*/ 0 w 85"/>
                <a:gd name="T11" fmla="*/ 0 h 1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5" h="1114">
                  <a:moveTo>
                    <a:pt x="0" y="0"/>
                  </a:moveTo>
                  <a:lnTo>
                    <a:pt x="0" y="935"/>
                  </a:lnTo>
                  <a:lnTo>
                    <a:pt x="45" y="1114"/>
                  </a:lnTo>
                  <a:lnTo>
                    <a:pt x="85" y="935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6" name="Oval 193"/>
            <p:cNvSpPr>
              <a:spLocks noChangeArrowheads="1"/>
            </p:cNvSpPr>
            <p:nvPr/>
          </p:nvSpPr>
          <p:spPr bwMode="auto">
            <a:xfrm>
              <a:off x="2326" y="884"/>
              <a:ext cx="425" cy="114"/>
            </a:xfrm>
            <a:prstGeom prst="ellipse">
              <a:avLst/>
            </a:prstGeom>
            <a:solidFill>
              <a:srgbClr val="C0C0C0"/>
            </a:soli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7" name="Oval 194"/>
            <p:cNvSpPr>
              <a:spLocks noChangeArrowheads="1"/>
            </p:cNvSpPr>
            <p:nvPr/>
          </p:nvSpPr>
          <p:spPr bwMode="auto">
            <a:xfrm>
              <a:off x="2326" y="884"/>
              <a:ext cx="425" cy="85"/>
            </a:xfrm>
            <a:prstGeom prst="ellipse">
              <a:avLst/>
            </a:prstGeom>
            <a:solidFill>
              <a:srgbClr val="C0C0C0"/>
            </a:solidFill>
            <a:ln w="19050" algn="ctr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 rot="17420560">
            <a:off x="8148355" y="857106"/>
            <a:ext cx="1079500" cy="1558925"/>
            <a:chOff x="5873115" y="541814"/>
            <a:chExt cx="1079500" cy="1558925"/>
          </a:xfrm>
        </p:grpSpPr>
        <p:sp>
          <p:nvSpPr>
            <p:cNvPr id="19" name="Freeform 14"/>
            <p:cNvSpPr>
              <a:spLocks/>
            </p:cNvSpPr>
            <p:nvPr/>
          </p:nvSpPr>
          <p:spPr bwMode="auto">
            <a:xfrm>
              <a:off x="5873115" y="713264"/>
              <a:ext cx="885825" cy="1387475"/>
            </a:xfrm>
            <a:custGeom>
              <a:avLst/>
              <a:gdLst>
                <a:gd name="T0" fmla="*/ 0 w 558"/>
                <a:gd name="T1" fmla="*/ 2147483647 h 874"/>
                <a:gd name="T2" fmla="*/ 2147483647 w 558"/>
                <a:gd name="T3" fmla="*/ 2147483647 h 874"/>
                <a:gd name="T4" fmla="*/ 2147483647 w 558"/>
                <a:gd name="T5" fmla="*/ 2147483647 h 874"/>
                <a:gd name="T6" fmla="*/ 2147483647 w 558"/>
                <a:gd name="T7" fmla="*/ 2147483647 h 874"/>
                <a:gd name="T8" fmla="*/ 2147483647 w 558"/>
                <a:gd name="T9" fmla="*/ 2147483647 h 874"/>
                <a:gd name="T10" fmla="*/ 2147483647 w 558"/>
                <a:gd name="T11" fmla="*/ 2147483647 h 874"/>
                <a:gd name="T12" fmla="*/ 2147483647 w 558"/>
                <a:gd name="T13" fmla="*/ 2147483647 h 874"/>
                <a:gd name="T14" fmla="*/ 2147483647 w 558"/>
                <a:gd name="T15" fmla="*/ 0 h 874"/>
                <a:gd name="T16" fmla="*/ 2147483647 w 558"/>
                <a:gd name="T17" fmla="*/ 2147483647 h 874"/>
                <a:gd name="T18" fmla="*/ 2147483647 w 558"/>
                <a:gd name="T19" fmla="*/ 2147483647 h 874"/>
                <a:gd name="T20" fmla="*/ 0 w 558"/>
                <a:gd name="T21" fmla="*/ 2147483647 h 874"/>
                <a:gd name="T22" fmla="*/ 0 w 558"/>
                <a:gd name="T23" fmla="*/ 2147483647 h 87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558" h="874">
                  <a:moveTo>
                    <a:pt x="0" y="704"/>
                  </a:moveTo>
                  <a:lnTo>
                    <a:pt x="28" y="874"/>
                  </a:lnTo>
                  <a:lnTo>
                    <a:pt x="57" y="704"/>
                  </a:lnTo>
                  <a:lnTo>
                    <a:pt x="58" y="214"/>
                  </a:lnTo>
                  <a:lnTo>
                    <a:pt x="62" y="190"/>
                  </a:lnTo>
                  <a:lnTo>
                    <a:pt x="82" y="180"/>
                  </a:lnTo>
                  <a:lnTo>
                    <a:pt x="558" y="58"/>
                  </a:lnTo>
                  <a:lnTo>
                    <a:pt x="540" y="0"/>
                  </a:lnTo>
                  <a:lnTo>
                    <a:pt x="55" y="122"/>
                  </a:lnTo>
                  <a:lnTo>
                    <a:pt x="16" y="154"/>
                  </a:lnTo>
                  <a:lnTo>
                    <a:pt x="0" y="194"/>
                  </a:lnTo>
                  <a:lnTo>
                    <a:pt x="0" y="704"/>
                  </a:ln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0" name="Group 20"/>
            <p:cNvGrpSpPr>
              <a:grpSpLocks/>
            </p:cNvGrpSpPr>
            <p:nvPr/>
          </p:nvGrpSpPr>
          <p:grpSpPr bwMode="auto">
            <a:xfrm rot="4500000">
              <a:off x="6637496" y="587058"/>
              <a:ext cx="360363" cy="269875"/>
              <a:chOff x="1277" y="2188"/>
              <a:chExt cx="227" cy="170"/>
            </a:xfrm>
          </p:grpSpPr>
          <p:sp>
            <p:nvSpPr>
              <p:cNvPr id="21" name="Oval 18"/>
              <p:cNvSpPr>
                <a:spLocks noChangeArrowheads="1"/>
              </p:cNvSpPr>
              <p:nvPr/>
            </p:nvSpPr>
            <p:spPr bwMode="auto">
              <a:xfrm>
                <a:off x="1277" y="2204"/>
                <a:ext cx="227" cy="154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  <p:sp>
            <p:nvSpPr>
              <p:cNvPr id="22" name="Oval 19"/>
              <p:cNvSpPr>
                <a:spLocks noChangeArrowheads="1"/>
              </p:cNvSpPr>
              <p:nvPr/>
            </p:nvSpPr>
            <p:spPr bwMode="auto">
              <a:xfrm>
                <a:off x="1277" y="2188"/>
                <a:ext cx="227" cy="154"/>
              </a:xfrm>
              <a:prstGeom prst="ellipse">
                <a:avLst/>
              </a:prstGeom>
              <a:solidFill>
                <a:srgbClr val="C0C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>
                <a:lvl1pPr eaLnBrk="0" hangingPunct="0">
                  <a:spcBef>
                    <a:spcPct val="20000"/>
                  </a:spcBef>
                  <a:buChar char="•"/>
                  <a:defRPr kumimoji="1" sz="32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kumimoji="1" sz="28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kumimoji="1"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kumimoji="1" sz="20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endParaRPr lang="ja-JP" altLang="en-US" sz="1800"/>
              </a:p>
            </p:txBody>
          </p:sp>
        </p:grpSp>
      </p:grpSp>
      <p:grpSp>
        <p:nvGrpSpPr>
          <p:cNvPr id="23" name="グループ化 22"/>
          <p:cNvGrpSpPr/>
          <p:nvPr/>
        </p:nvGrpSpPr>
        <p:grpSpPr>
          <a:xfrm>
            <a:off x="8600658" y="2794506"/>
            <a:ext cx="268322" cy="1606153"/>
            <a:chOff x="1082675" y="1223963"/>
            <a:chExt cx="225425" cy="1349375"/>
          </a:xfrm>
        </p:grpSpPr>
        <p:sp>
          <p:nvSpPr>
            <p:cNvPr id="24" name="Freeform 9"/>
            <p:cNvSpPr>
              <a:spLocks/>
            </p:cNvSpPr>
            <p:nvPr/>
          </p:nvSpPr>
          <p:spPr bwMode="auto">
            <a:xfrm>
              <a:off x="1173163" y="1268413"/>
              <a:ext cx="44450" cy="1304925"/>
            </a:xfrm>
            <a:custGeom>
              <a:avLst/>
              <a:gdLst>
                <a:gd name="T0" fmla="*/ 0 w 32"/>
                <a:gd name="T1" fmla="*/ 0 h 822"/>
                <a:gd name="T2" fmla="*/ 0 w 32"/>
                <a:gd name="T3" fmla="*/ 794 h 822"/>
                <a:gd name="T4" fmla="*/ 16 w 32"/>
                <a:gd name="T5" fmla="*/ 822 h 822"/>
                <a:gd name="T6" fmla="*/ 32 w 32"/>
                <a:gd name="T7" fmla="*/ 794 h 822"/>
                <a:gd name="T8" fmla="*/ 32 w 32"/>
                <a:gd name="T9" fmla="*/ 0 h 822"/>
                <a:gd name="T10" fmla="*/ 0 w 32"/>
                <a:gd name="T11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822">
                  <a:moveTo>
                    <a:pt x="0" y="0"/>
                  </a:moveTo>
                  <a:lnTo>
                    <a:pt x="0" y="794"/>
                  </a:lnTo>
                  <a:lnTo>
                    <a:pt x="16" y="822"/>
                  </a:lnTo>
                  <a:lnTo>
                    <a:pt x="32" y="794"/>
                  </a:lnTo>
                  <a:lnTo>
                    <a:pt x="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Freeform 10"/>
            <p:cNvSpPr>
              <a:spLocks/>
            </p:cNvSpPr>
            <p:nvPr/>
          </p:nvSpPr>
          <p:spPr bwMode="auto">
            <a:xfrm>
              <a:off x="1082675" y="1223963"/>
              <a:ext cx="225425" cy="44450"/>
            </a:xfrm>
            <a:custGeom>
              <a:avLst/>
              <a:gdLst>
                <a:gd name="T0" fmla="*/ 113 w 142"/>
                <a:gd name="T1" fmla="*/ 28 h 28"/>
                <a:gd name="T2" fmla="*/ 28 w 142"/>
                <a:gd name="T3" fmla="*/ 28 h 28"/>
                <a:gd name="T4" fmla="*/ 0 w 142"/>
                <a:gd name="T5" fmla="*/ 0 h 28"/>
                <a:gd name="T6" fmla="*/ 142 w 142"/>
                <a:gd name="T7" fmla="*/ 0 h 28"/>
                <a:gd name="T8" fmla="*/ 113 w 14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8">
                  <a:moveTo>
                    <a:pt x="113" y="28"/>
                  </a:moveTo>
                  <a:lnTo>
                    <a:pt x="28" y="28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grpSp>
          <p:nvGrpSpPr>
            <p:cNvPr id="26" name="Group 24"/>
            <p:cNvGrpSpPr>
              <a:grpSpLocks/>
            </p:cNvGrpSpPr>
            <p:nvPr/>
          </p:nvGrpSpPr>
          <p:grpSpPr bwMode="auto">
            <a:xfrm>
              <a:off x="1173163" y="2124075"/>
              <a:ext cx="44450" cy="360363"/>
              <a:chOff x="739" y="1338"/>
              <a:chExt cx="28" cy="227"/>
            </a:xfrm>
          </p:grpSpPr>
          <p:sp>
            <p:nvSpPr>
              <p:cNvPr id="27" name="Freeform 20"/>
              <p:cNvSpPr>
                <a:spLocks/>
              </p:cNvSpPr>
              <p:nvPr/>
            </p:nvSpPr>
            <p:spPr bwMode="auto">
              <a:xfrm>
                <a:off x="739" y="1508"/>
                <a:ext cx="28" cy="57"/>
              </a:xfrm>
              <a:custGeom>
                <a:avLst/>
                <a:gdLst>
                  <a:gd name="T0" fmla="*/ 28 w 28"/>
                  <a:gd name="T1" fmla="*/ 28 h 57"/>
                  <a:gd name="T2" fmla="*/ 0 w 28"/>
                  <a:gd name="T3" fmla="*/ 57 h 57"/>
                  <a:gd name="T4" fmla="*/ 0 w 28"/>
                  <a:gd name="T5" fmla="*/ 28 h 57"/>
                  <a:gd name="T6" fmla="*/ 28 w 28"/>
                  <a:gd name="T7" fmla="*/ 0 h 57"/>
                  <a:gd name="T8" fmla="*/ 28 w 28"/>
                  <a:gd name="T9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7">
                    <a:moveTo>
                      <a:pt x="28" y="28"/>
                    </a:moveTo>
                    <a:lnTo>
                      <a:pt x="0" y="57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8" name="Freeform 21"/>
              <p:cNvSpPr>
                <a:spLocks/>
              </p:cNvSpPr>
              <p:nvPr/>
            </p:nvSpPr>
            <p:spPr bwMode="auto">
              <a:xfrm>
                <a:off x="739" y="1451"/>
                <a:ext cx="28" cy="57"/>
              </a:xfrm>
              <a:custGeom>
                <a:avLst/>
                <a:gdLst>
                  <a:gd name="T0" fmla="*/ 28 w 28"/>
                  <a:gd name="T1" fmla="*/ 28 h 57"/>
                  <a:gd name="T2" fmla="*/ 0 w 28"/>
                  <a:gd name="T3" fmla="*/ 57 h 57"/>
                  <a:gd name="T4" fmla="*/ 0 w 28"/>
                  <a:gd name="T5" fmla="*/ 28 h 57"/>
                  <a:gd name="T6" fmla="*/ 28 w 28"/>
                  <a:gd name="T7" fmla="*/ 0 h 57"/>
                  <a:gd name="T8" fmla="*/ 28 w 28"/>
                  <a:gd name="T9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7">
                    <a:moveTo>
                      <a:pt x="28" y="28"/>
                    </a:moveTo>
                    <a:lnTo>
                      <a:pt x="0" y="57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9" name="Freeform 22"/>
              <p:cNvSpPr>
                <a:spLocks/>
              </p:cNvSpPr>
              <p:nvPr/>
            </p:nvSpPr>
            <p:spPr bwMode="auto">
              <a:xfrm>
                <a:off x="739" y="1395"/>
                <a:ext cx="28" cy="57"/>
              </a:xfrm>
              <a:custGeom>
                <a:avLst/>
                <a:gdLst>
                  <a:gd name="T0" fmla="*/ 28 w 28"/>
                  <a:gd name="T1" fmla="*/ 28 h 57"/>
                  <a:gd name="T2" fmla="*/ 0 w 28"/>
                  <a:gd name="T3" fmla="*/ 57 h 57"/>
                  <a:gd name="T4" fmla="*/ 0 w 28"/>
                  <a:gd name="T5" fmla="*/ 28 h 57"/>
                  <a:gd name="T6" fmla="*/ 28 w 28"/>
                  <a:gd name="T7" fmla="*/ 0 h 57"/>
                  <a:gd name="T8" fmla="*/ 28 w 28"/>
                  <a:gd name="T9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7">
                    <a:moveTo>
                      <a:pt x="28" y="28"/>
                    </a:moveTo>
                    <a:lnTo>
                      <a:pt x="0" y="57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30" name="Freeform 23"/>
              <p:cNvSpPr>
                <a:spLocks/>
              </p:cNvSpPr>
              <p:nvPr/>
            </p:nvSpPr>
            <p:spPr bwMode="auto">
              <a:xfrm>
                <a:off x="739" y="1338"/>
                <a:ext cx="28" cy="57"/>
              </a:xfrm>
              <a:custGeom>
                <a:avLst/>
                <a:gdLst>
                  <a:gd name="T0" fmla="*/ 28 w 28"/>
                  <a:gd name="T1" fmla="*/ 28 h 57"/>
                  <a:gd name="T2" fmla="*/ 0 w 28"/>
                  <a:gd name="T3" fmla="*/ 57 h 57"/>
                  <a:gd name="T4" fmla="*/ 0 w 28"/>
                  <a:gd name="T5" fmla="*/ 28 h 57"/>
                  <a:gd name="T6" fmla="*/ 28 w 28"/>
                  <a:gd name="T7" fmla="*/ 0 h 57"/>
                  <a:gd name="T8" fmla="*/ 28 w 28"/>
                  <a:gd name="T9" fmla="*/ 28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" h="57">
                    <a:moveTo>
                      <a:pt x="28" y="28"/>
                    </a:moveTo>
                    <a:lnTo>
                      <a:pt x="0" y="57"/>
                    </a:lnTo>
                    <a:lnTo>
                      <a:pt x="0" y="28"/>
                    </a:lnTo>
                    <a:lnTo>
                      <a:pt x="28" y="0"/>
                    </a:lnTo>
                    <a:lnTo>
                      <a:pt x="28" y="28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31" name="グループ化 30"/>
          <p:cNvGrpSpPr/>
          <p:nvPr/>
        </p:nvGrpSpPr>
        <p:grpSpPr>
          <a:xfrm>
            <a:off x="6686003" y="2794506"/>
            <a:ext cx="268322" cy="1606153"/>
            <a:chOff x="766763" y="1223963"/>
            <a:chExt cx="225425" cy="1349375"/>
          </a:xfrm>
        </p:grpSpPr>
        <p:sp>
          <p:nvSpPr>
            <p:cNvPr id="32" name="Freeform 25"/>
            <p:cNvSpPr>
              <a:spLocks/>
            </p:cNvSpPr>
            <p:nvPr/>
          </p:nvSpPr>
          <p:spPr bwMode="auto">
            <a:xfrm>
              <a:off x="857250" y="1268413"/>
              <a:ext cx="44450" cy="1304925"/>
            </a:xfrm>
            <a:custGeom>
              <a:avLst/>
              <a:gdLst>
                <a:gd name="T0" fmla="*/ 0 w 32"/>
                <a:gd name="T1" fmla="*/ 0 h 822"/>
                <a:gd name="T2" fmla="*/ 0 w 32"/>
                <a:gd name="T3" fmla="*/ 794 h 822"/>
                <a:gd name="T4" fmla="*/ 16 w 32"/>
                <a:gd name="T5" fmla="*/ 822 h 822"/>
                <a:gd name="T6" fmla="*/ 32 w 32"/>
                <a:gd name="T7" fmla="*/ 794 h 822"/>
                <a:gd name="T8" fmla="*/ 32 w 32"/>
                <a:gd name="T9" fmla="*/ 0 h 822"/>
                <a:gd name="T10" fmla="*/ 0 w 32"/>
                <a:gd name="T11" fmla="*/ 0 h 8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2" h="822">
                  <a:moveTo>
                    <a:pt x="0" y="0"/>
                  </a:moveTo>
                  <a:lnTo>
                    <a:pt x="0" y="794"/>
                  </a:lnTo>
                  <a:lnTo>
                    <a:pt x="16" y="822"/>
                  </a:lnTo>
                  <a:lnTo>
                    <a:pt x="32" y="794"/>
                  </a:lnTo>
                  <a:lnTo>
                    <a:pt x="32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3" name="Freeform 26"/>
            <p:cNvSpPr>
              <a:spLocks/>
            </p:cNvSpPr>
            <p:nvPr/>
          </p:nvSpPr>
          <p:spPr bwMode="auto">
            <a:xfrm>
              <a:off x="766763" y="1223963"/>
              <a:ext cx="225425" cy="44450"/>
            </a:xfrm>
            <a:custGeom>
              <a:avLst/>
              <a:gdLst>
                <a:gd name="T0" fmla="*/ 113 w 142"/>
                <a:gd name="T1" fmla="*/ 28 h 28"/>
                <a:gd name="T2" fmla="*/ 28 w 142"/>
                <a:gd name="T3" fmla="*/ 28 h 28"/>
                <a:gd name="T4" fmla="*/ 0 w 142"/>
                <a:gd name="T5" fmla="*/ 0 h 28"/>
                <a:gd name="T6" fmla="*/ 142 w 142"/>
                <a:gd name="T7" fmla="*/ 0 h 28"/>
                <a:gd name="T8" fmla="*/ 113 w 14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8">
                  <a:moveTo>
                    <a:pt x="113" y="28"/>
                  </a:moveTo>
                  <a:lnTo>
                    <a:pt x="28" y="28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4" name="グループ化 33"/>
          <p:cNvGrpSpPr/>
          <p:nvPr/>
        </p:nvGrpSpPr>
        <p:grpSpPr>
          <a:xfrm>
            <a:off x="811212" y="2979738"/>
            <a:ext cx="765175" cy="1349375"/>
            <a:chOff x="3062288" y="2979738"/>
            <a:chExt cx="765175" cy="1349375"/>
          </a:xfrm>
        </p:grpSpPr>
        <p:sp>
          <p:nvSpPr>
            <p:cNvPr id="35" name="Rectangle 54" descr="木目"/>
            <p:cNvSpPr>
              <a:spLocks noChangeArrowheads="1"/>
            </p:cNvSpPr>
            <p:nvPr/>
          </p:nvSpPr>
          <p:spPr bwMode="auto">
            <a:xfrm>
              <a:off x="3062288" y="3698875"/>
              <a:ext cx="765175" cy="63023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6" name="Freeform 55"/>
            <p:cNvSpPr>
              <a:spLocks/>
            </p:cNvSpPr>
            <p:nvPr/>
          </p:nvSpPr>
          <p:spPr bwMode="auto">
            <a:xfrm>
              <a:off x="3332163" y="2979738"/>
              <a:ext cx="225425" cy="44450"/>
            </a:xfrm>
            <a:custGeom>
              <a:avLst/>
              <a:gdLst>
                <a:gd name="T0" fmla="*/ 113 w 142"/>
                <a:gd name="T1" fmla="*/ 28 h 28"/>
                <a:gd name="T2" fmla="*/ 28 w 142"/>
                <a:gd name="T3" fmla="*/ 28 h 28"/>
                <a:gd name="T4" fmla="*/ 0 w 142"/>
                <a:gd name="T5" fmla="*/ 0 h 28"/>
                <a:gd name="T6" fmla="*/ 142 w 142"/>
                <a:gd name="T7" fmla="*/ 0 h 28"/>
                <a:gd name="T8" fmla="*/ 113 w 14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8">
                  <a:moveTo>
                    <a:pt x="113" y="28"/>
                  </a:moveTo>
                  <a:lnTo>
                    <a:pt x="28" y="28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7" name="Freeform 57"/>
            <p:cNvSpPr>
              <a:spLocks/>
            </p:cNvSpPr>
            <p:nvPr/>
          </p:nvSpPr>
          <p:spPr bwMode="auto">
            <a:xfrm>
              <a:off x="3414713" y="3024188"/>
              <a:ext cx="52387" cy="630237"/>
            </a:xfrm>
            <a:custGeom>
              <a:avLst/>
              <a:gdLst>
                <a:gd name="T0" fmla="*/ 33 w 33"/>
                <a:gd name="T1" fmla="*/ 0 h 397"/>
                <a:gd name="T2" fmla="*/ 33 w 33"/>
                <a:gd name="T3" fmla="*/ 368 h 397"/>
                <a:gd name="T4" fmla="*/ 17 w 33"/>
                <a:gd name="T5" fmla="*/ 397 h 397"/>
                <a:gd name="T6" fmla="*/ 0 w 33"/>
                <a:gd name="T7" fmla="*/ 368 h 397"/>
                <a:gd name="T8" fmla="*/ 0 w 33"/>
                <a:gd name="T9" fmla="*/ 0 h 397"/>
                <a:gd name="T10" fmla="*/ 33 w 33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97">
                  <a:moveTo>
                    <a:pt x="33" y="0"/>
                  </a:moveTo>
                  <a:lnTo>
                    <a:pt x="33" y="368"/>
                  </a:lnTo>
                  <a:lnTo>
                    <a:pt x="17" y="397"/>
                  </a:lnTo>
                  <a:lnTo>
                    <a:pt x="0" y="368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8" name="グループ化 37"/>
          <p:cNvGrpSpPr/>
          <p:nvPr/>
        </p:nvGrpSpPr>
        <p:grpSpPr>
          <a:xfrm>
            <a:off x="2724574" y="3249613"/>
            <a:ext cx="765175" cy="1079500"/>
            <a:chOff x="3962400" y="3249613"/>
            <a:chExt cx="765175" cy="1079500"/>
          </a:xfrm>
        </p:grpSpPr>
        <p:sp>
          <p:nvSpPr>
            <p:cNvPr id="39" name="Freeform 59"/>
            <p:cNvSpPr>
              <a:spLocks/>
            </p:cNvSpPr>
            <p:nvPr/>
          </p:nvSpPr>
          <p:spPr bwMode="auto">
            <a:xfrm>
              <a:off x="4232275" y="3249613"/>
              <a:ext cx="225425" cy="44450"/>
            </a:xfrm>
            <a:custGeom>
              <a:avLst/>
              <a:gdLst>
                <a:gd name="T0" fmla="*/ 113 w 142"/>
                <a:gd name="T1" fmla="*/ 28 h 28"/>
                <a:gd name="T2" fmla="*/ 28 w 142"/>
                <a:gd name="T3" fmla="*/ 28 h 28"/>
                <a:gd name="T4" fmla="*/ 0 w 142"/>
                <a:gd name="T5" fmla="*/ 0 h 28"/>
                <a:gd name="T6" fmla="*/ 142 w 142"/>
                <a:gd name="T7" fmla="*/ 0 h 28"/>
                <a:gd name="T8" fmla="*/ 113 w 14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8">
                  <a:moveTo>
                    <a:pt x="113" y="28"/>
                  </a:moveTo>
                  <a:lnTo>
                    <a:pt x="28" y="28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0" name="Freeform 60"/>
            <p:cNvSpPr>
              <a:spLocks/>
            </p:cNvSpPr>
            <p:nvPr/>
          </p:nvSpPr>
          <p:spPr bwMode="auto">
            <a:xfrm>
              <a:off x="4314825" y="3294063"/>
              <a:ext cx="52388" cy="630237"/>
            </a:xfrm>
            <a:custGeom>
              <a:avLst/>
              <a:gdLst>
                <a:gd name="T0" fmla="*/ 33 w 33"/>
                <a:gd name="T1" fmla="*/ 0 h 397"/>
                <a:gd name="T2" fmla="*/ 33 w 33"/>
                <a:gd name="T3" fmla="*/ 368 h 397"/>
                <a:gd name="T4" fmla="*/ 17 w 33"/>
                <a:gd name="T5" fmla="*/ 397 h 397"/>
                <a:gd name="T6" fmla="*/ 0 w 33"/>
                <a:gd name="T7" fmla="*/ 368 h 397"/>
                <a:gd name="T8" fmla="*/ 0 w 33"/>
                <a:gd name="T9" fmla="*/ 0 h 397"/>
                <a:gd name="T10" fmla="*/ 33 w 33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97">
                  <a:moveTo>
                    <a:pt x="33" y="0"/>
                  </a:moveTo>
                  <a:lnTo>
                    <a:pt x="33" y="368"/>
                  </a:lnTo>
                  <a:lnTo>
                    <a:pt x="17" y="397"/>
                  </a:lnTo>
                  <a:lnTo>
                    <a:pt x="0" y="368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1" name="Rectangle 61" descr="木目"/>
            <p:cNvSpPr>
              <a:spLocks noChangeArrowheads="1"/>
            </p:cNvSpPr>
            <p:nvPr/>
          </p:nvSpPr>
          <p:spPr bwMode="auto">
            <a:xfrm>
              <a:off x="3962400" y="3698875"/>
              <a:ext cx="765175" cy="63023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2" name="グループ化 41"/>
          <p:cNvGrpSpPr/>
          <p:nvPr/>
        </p:nvGrpSpPr>
        <p:grpSpPr>
          <a:xfrm>
            <a:off x="4559101" y="3563938"/>
            <a:ext cx="765175" cy="765175"/>
            <a:chOff x="4862513" y="3563938"/>
            <a:chExt cx="765175" cy="765175"/>
          </a:xfrm>
        </p:grpSpPr>
        <p:sp>
          <p:nvSpPr>
            <p:cNvPr id="43" name="Freeform 62"/>
            <p:cNvSpPr>
              <a:spLocks/>
            </p:cNvSpPr>
            <p:nvPr/>
          </p:nvSpPr>
          <p:spPr bwMode="auto">
            <a:xfrm>
              <a:off x="5132388" y="3563938"/>
              <a:ext cx="225425" cy="44450"/>
            </a:xfrm>
            <a:custGeom>
              <a:avLst/>
              <a:gdLst>
                <a:gd name="T0" fmla="*/ 113 w 142"/>
                <a:gd name="T1" fmla="*/ 28 h 28"/>
                <a:gd name="T2" fmla="*/ 28 w 142"/>
                <a:gd name="T3" fmla="*/ 28 h 28"/>
                <a:gd name="T4" fmla="*/ 0 w 142"/>
                <a:gd name="T5" fmla="*/ 0 h 28"/>
                <a:gd name="T6" fmla="*/ 142 w 142"/>
                <a:gd name="T7" fmla="*/ 0 h 28"/>
                <a:gd name="T8" fmla="*/ 113 w 142"/>
                <a:gd name="T9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8">
                  <a:moveTo>
                    <a:pt x="113" y="28"/>
                  </a:moveTo>
                  <a:lnTo>
                    <a:pt x="28" y="28"/>
                  </a:lnTo>
                  <a:lnTo>
                    <a:pt x="0" y="0"/>
                  </a:lnTo>
                  <a:lnTo>
                    <a:pt x="142" y="0"/>
                  </a:lnTo>
                  <a:lnTo>
                    <a:pt x="113" y="28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4" name="Freeform 63"/>
            <p:cNvSpPr>
              <a:spLocks/>
            </p:cNvSpPr>
            <p:nvPr/>
          </p:nvSpPr>
          <p:spPr bwMode="auto">
            <a:xfrm>
              <a:off x="5214938" y="3608388"/>
              <a:ext cx="52387" cy="630237"/>
            </a:xfrm>
            <a:custGeom>
              <a:avLst/>
              <a:gdLst>
                <a:gd name="T0" fmla="*/ 33 w 33"/>
                <a:gd name="T1" fmla="*/ 0 h 397"/>
                <a:gd name="T2" fmla="*/ 33 w 33"/>
                <a:gd name="T3" fmla="*/ 368 h 397"/>
                <a:gd name="T4" fmla="*/ 17 w 33"/>
                <a:gd name="T5" fmla="*/ 397 h 397"/>
                <a:gd name="T6" fmla="*/ 0 w 33"/>
                <a:gd name="T7" fmla="*/ 368 h 397"/>
                <a:gd name="T8" fmla="*/ 0 w 33"/>
                <a:gd name="T9" fmla="*/ 0 h 397"/>
                <a:gd name="T10" fmla="*/ 33 w 33"/>
                <a:gd name="T11" fmla="*/ 0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" h="397">
                  <a:moveTo>
                    <a:pt x="33" y="0"/>
                  </a:moveTo>
                  <a:lnTo>
                    <a:pt x="33" y="368"/>
                  </a:lnTo>
                  <a:lnTo>
                    <a:pt x="17" y="397"/>
                  </a:lnTo>
                  <a:lnTo>
                    <a:pt x="0" y="368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45" name="Rectangle 64" descr="木目"/>
            <p:cNvSpPr>
              <a:spLocks noChangeArrowheads="1"/>
            </p:cNvSpPr>
            <p:nvPr/>
          </p:nvSpPr>
          <p:spPr bwMode="auto">
            <a:xfrm>
              <a:off x="4862513" y="3698875"/>
              <a:ext cx="765175" cy="630238"/>
            </a:xfrm>
            <a:prstGeom prst="rect">
              <a:avLst/>
            </a:prstGeom>
            <a:blipFill dpi="0" rotWithShape="1">
              <a:blip r:embed="rId2"/>
              <a:srcRect/>
              <a:tile tx="0" ty="0" sx="100000" sy="100000" flip="none" algn="tl"/>
            </a:blip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6" name="グループ化 45"/>
          <p:cNvGrpSpPr/>
          <p:nvPr/>
        </p:nvGrpSpPr>
        <p:grpSpPr>
          <a:xfrm>
            <a:off x="2773786" y="4815623"/>
            <a:ext cx="606425" cy="1483956"/>
            <a:chOff x="6638290" y="-583723"/>
            <a:chExt cx="404813" cy="990600"/>
          </a:xfrm>
        </p:grpSpPr>
        <p:sp>
          <p:nvSpPr>
            <p:cNvPr id="47" name="Rectangle 51"/>
            <p:cNvSpPr>
              <a:spLocks noChangeArrowheads="1"/>
            </p:cNvSpPr>
            <p:nvPr/>
          </p:nvSpPr>
          <p:spPr bwMode="auto">
            <a:xfrm>
              <a:off x="6638290" y="-583723"/>
              <a:ext cx="404813" cy="46037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48" name="Freeform 52"/>
            <p:cNvSpPr>
              <a:spLocks/>
            </p:cNvSpPr>
            <p:nvPr/>
          </p:nvSpPr>
          <p:spPr bwMode="auto">
            <a:xfrm>
              <a:off x="6817678" y="-537686"/>
              <a:ext cx="46037" cy="944563"/>
            </a:xfrm>
            <a:custGeom>
              <a:avLst/>
              <a:gdLst>
                <a:gd name="T0" fmla="*/ 0 w 57"/>
                <a:gd name="T1" fmla="*/ 0 h 595"/>
                <a:gd name="T2" fmla="*/ 0 w 57"/>
                <a:gd name="T3" fmla="*/ 2147483647 h 595"/>
                <a:gd name="T4" fmla="*/ 2147483647 w 57"/>
                <a:gd name="T5" fmla="*/ 2147483647 h 595"/>
                <a:gd name="T6" fmla="*/ 2147483647 w 57"/>
                <a:gd name="T7" fmla="*/ 2147483647 h 595"/>
                <a:gd name="T8" fmla="*/ 2147483647 w 57"/>
                <a:gd name="T9" fmla="*/ 0 h 595"/>
                <a:gd name="T10" fmla="*/ 0 w 57"/>
                <a:gd name="T11" fmla="*/ 0 h 59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" h="595">
                  <a:moveTo>
                    <a:pt x="0" y="0"/>
                  </a:moveTo>
                  <a:lnTo>
                    <a:pt x="0" y="510"/>
                  </a:lnTo>
                  <a:lnTo>
                    <a:pt x="29" y="595"/>
                  </a:lnTo>
                  <a:lnTo>
                    <a:pt x="57" y="510"/>
                  </a:lnTo>
                  <a:lnTo>
                    <a:pt x="5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9" name="グループ化 48"/>
          <p:cNvGrpSpPr/>
          <p:nvPr/>
        </p:nvGrpSpPr>
        <p:grpSpPr>
          <a:xfrm>
            <a:off x="1067961" y="4712639"/>
            <a:ext cx="281347" cy="1658296"/>
            <a:chOff x="7989253" y="-493236"/>
            <a:chExt cx="404812" cy="2386013"/>
          </a:xfrm>
        </p:grpSpPr>
        <p:grpSp>
          <p:nvGrpSpPr>
            <p:cNvPr id="50" name="Group 88"/>
            <p:cNvGrpSpPr>
              <a:grpSpLocks/>
            </p:cNvGrpSpPr>
            <p:nvPr/>
          </p:nvGrpSpPr>
          <p:grpSpPr bwMode="auto">
            <a:xfrm>
              <a:off x="8078153" y="-402748"/>
              <a:ext cx="225425" cy="2295525"/>
              <a:chOff x="2893" y="1820"/>
              <a:chExt cx="198" cy="1531"/>
            </a:xfrm>
          </p:grpSpPr>
          <p:sp>
            <p:nvSpPr>
              <p:cNvPr id="52" name="Freeform 87"/>
              <p:cNvSpPr>
                <a:spLocks/>
              </p:cNvSpPr>
              <p:nvPr/>
            </p:nvSpPr>
            <p:spPr bwMode="auto">
              <a:xfrm>
                <a:off x="2922" y="1820"/>
                <a:ext cx="141" cy="1531"/>
              </a:xfrm>
              <a:custGeom>
                <a:avLst/>
                <a:gdLst>
                  <a:gd name="T0" fmla="*/ 0 w 170"/>
                  <a:gd name="T1" fmla="*/ 0 h 1531"/>
                  <a:gd name="T2" fmla="*/ 0 w 170"/>
                  <a:gd name="T3" fmla="*/ 1361 h 1531"/>
                  <a:gd name="T4" fmla="*/ 9 w 170"/>
                  <a:gd name="T5" fmla="*/ 1531 h 1531"/>
                  <a:gd name="T6" fmla="*/ 18 w 170"/>
                  <a:gd name="T7" fmla="*/ 1361 h 1531"/>
                  <a:gd name="T8" fmla="*/ 18 w 170"/>
                  <a:gd name="T9" fmla="*/ 0 h 1531"/>
                  <a:gd name="T10" fmla="*/ 0 w 170"/>
                  <a:gd name="T11" fmla="*/ 0 h 1531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70" h="1531">
                    <a:moveTo>
                      <a:pt x="0" y="0"/>
                    </a:moveTo>
                    <a:lnTo>
                      <a:pt x="0" y="1361"/>
                    </a:lnTo>
                    <a:lnTo>
                      <a:pt x="85" y="1531"/>
                    </a:lnTo>
                    <a:lnTo>
                      <a:pt x="170" y="1361"/>
                    </a:lnTo>
                    <a:lnTo>
                      <a:pt x="17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3" name="Freeform 53"/>
              <p:cNvSpPr>
                <a:spLocks/>
              </p:cNvSpPr>
              <p:nvPr/>
            </p:nvSpPr>
            <p:spPr bwMode="auto">
              <a:xfrm>
                <a:off x="2893" y="2160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4" name="Freeform 54"/>
              <p:cNvSpPr>
                <a:spLocks/>
              </p:cNvSpPr>
              <p:nvPr/>
            </p:nvSpPr>
            <p:spPr bwMode="auto">
              <a:xfrm>
                <a:off x="2893" y="2188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5" name="Freeform 55"/>
              <p:cNvSpPr>
                <a:spLocks/>
              </p:cNvSpPr>
              <p:nvPr/>
            </p:nvSpPr>
            <p:spPr bwMode="auto">
              <a:xfrm>
                <a:off x="2893" y="2217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6" name="Freeform 56"/>
              <p:cNvSpPr>
                <a:spLocks/>
              </p:cNvSpPr>
              <p:nvPr/>
            </p:nvSpPr>
            <p:spPr bwMode="auto">
              <a:xfrm>
                <a:off x="2893" y="2245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7" name="Freeform 57"/>
              <p:cNvSpPr>
                <a:spLocks/>
              </p:cNvSpPr>
              <p:nvPr/>
            </p:nvSpPr>
            <p:spPr bwMode="auto">
              <a:xfrm>
                <a:off x="2893" y="2273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8" name="Freeform 58"/>
              <p:cNvSpPr>
                <a:spLocks/>
              </p:cNvSpPr>
              <p:nvPr/>
            </p:nvSpPr>
            <p:spPr bwMode="auto">
              <a:xfrm>
                <a:off x="2893" y="2301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59" name="Freeform 59"/>
              <p:cNvSpPr>
                <a:spLocks/>
              </p:cNvSpPr>
              <p:nvPr/>
            </p:nvSpPr>
            <p:spPr bwMode="auto">
              <a:xfrm>
                <a:off x="2893" y="2330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0" name="Freeform 60"/>
              <p:cNvSpPr>
                <a:spLocks/>
              </p:cNvSpPr>
              <p:nvPr/>
            </p:nvSpPr>
            <p:spPr bwMode="auto">
              <a:xfrm>
                <a:off x="2893" y="2358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" name="Freeform 61"/>
              <p:cNvSpPr>
                <a:spLocks/>
              </p:cNvSpPr>
              <p:nvPr/>
            </p:nvSpPr>
            <p:spPr bwMode="auto">
              <a:xfrm>
                <a:off x="2893" y="2387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" name="Freeform 62"/>
              <p:cNvSpPr>
                <a:spLocks/>
              </p:cNvSpPr>
              <p:nvPr/>
            </p:nvSpPr>
            <p:spPr bwMode="auto">
              <a:xfrm>
                <a:off x="2893" y="2415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3" name="Freeform 63"/>
              <p:cNvSpPr>
                <a:spLocks/>
              </p:cNvSpPr>
              <p:nvPr/>
            </p:nvSpPr>
            <p:spPr bwMode="auto">
              <a:xfrm>
                <a:off x="2893" y="2444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4" name="Freeform 64"/>
              <p:cNvSpPr>
                <a:spLocks/>
              </p:cNvSpPr>
              <p:nvPr/>
            </p:nvSpPr>
            <p:spPr bwMode="auto">
              <a:xfrm>
                <a:off x="2893" y="2472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5" name="Freeform 65"/>
              <p:cNvSpPr>
                <a:spLocks/>
              </p:cNvSpPr>
              <p:nvPr/>
            </p:nvSpPr>
            <p:spPr bwMode="auto">
              <a:xfrm>
                <a:off x="2893" y="2500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6" name="Freeform 66"/>
              <p:cNvSpPr>
                <a:spLocks/>
              </p:cNvSpPr>
              <p:nvPr/>
            </p:nvSpPr>
            <p:spPr bwMode="auto">
              <a:xfrm>
                <a:off x="2893" y="2528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7" name="Freeform 67"/>
              <p:cNvSpPr>
                <a:spLocks/>
              </p:cNvSpPr>
              <p:nvPr/>
            </p:nvSpPr>
            <p:spPr bwMode="auto">
              <a:xfrm>
                <a:off x="2893" y="2557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8" name="Freeform 68"/>
              <p:cNvSpPr>
                <a:spLocks/>
              </p:cNvSpPr>
              <p:nvPr/>
            </p:nvSpPr>
            <p:spPr bwMode="auto">
              <a:xfrm>
                <a:off x="2893" y="2585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9" name="Freeform 69"/>
              <p:cNvSpPr>
                <a:spLocks/>
              </p:cNvSpPr>
              <p:nvPr/>
            </p:nvSpPr>
            <p:spPr bwMode="auto">
              <a:xfrm>
                <a:off x="2893" y="2613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0" name="Freeform 70"/>
              <p:cNvSpPr>
                <a:spLocks/>
              </p:cNvSpPr>
              <p:nvPr/>
            </p:nvSpPr>
            <p:spPr bwMode="auto">
              <a:xfrm>
                <a:off x="2893" y="2641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1" name="Freeform 71"/>
              <p:cNvSpPr>
                <a:spLocks/>
              </p:cNvSpPr>
              <p:nvPr/>
            </p:nvSpPr>
            <p:spPr bwMode="auto">
              <a:xfrm>
                <a:off x="2893" y="2670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2" name="Freeform 72"/>
              <p:cNvSpPr>
                <a:spLocks/>
              </p:cNvSpPr>
              <p:nvPr/>
            </p:nvSpPr>
            <p:spPr bwMode="auto">
              <a:xfrm>
                <a:off x="2893" y="2698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3" name="Freeform 73"/>
              <p:cNvSpPr>
                <a:spLocks/>
              </p:cNvSpPr>
              <p:nvPr/>
            </p:nvSpPr>
            <p:spPr bwMode="auto">
              <a:xfrm>
                <a:off x="2893" y="2726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4" name="Freeform 74"/>
              <p:cNvSpPr>
                <a:spLocks/>
              </p:cNvSpPr>
              <p:nvPr/>
            </p:nvSpPr>
            <p:spPr bwMode="auto">
              <a:xfrm>
                <a:off x="2893" y="2754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5" name="Freeform 75"/>
              <p:cNvSpPr>
                <a:spLocks/>
              </p:cNvSpPr>
              <p:nvPr/>
            </p:nvSpPr>
            <p:spPr bwMode="auto">
              <a:xfrm>
                <a:off x="2893" y="2783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6" name="Freeform 76"/>
              <p:cNvSpPr>
                <a:spLocks/>
              </p:cNvSpPr>
              <p:nvPr/>
            </p:nvSpPr>
            <p:spPr bwMode="auto">
              <a:xfrm>
                <a:off x="2893" y="2811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7" name="Freeform 77"/>
              <p:cNvSpPr>
                <a:spLocks/>
              </p:cNvSpPr>
              <p:nvPr/>
            </p:nvSpPr>
            <p:spPr bwMode="auto">
              <a:xfrm>
                <a:off x="2893" y="2840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" name="Freeform 78"/>
              <p:cNvSpPr>
                <a:spLocks/>
              </p:cNvSpPr>
              <p:nvPr/>
            </p:nvSpPr>
            <p:spPr bwMode="auto">
              <a:xfrm>
                <a:off x="2893" y="2868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9" name="Freeform 79"/>
              <p:cNvSpPr>
                <a:spLocks/>
              </p:cNvSpPr>
              <p:nvPr/>
            </p:nvSpPr>
            <p:spPr bwMode="auto">
              <a:xfrm>
                <a:off x="2893" y="2897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0" name="Freeform 80"/>
              <p:cNvSpPr>
                <a:spLocks/>
              </p:cNvSpPr>
              <p:nvPr/>
            </p:nvSpPr>
            <p:spPr bwMode="auto">
              <a:xfrm>
                <a:off x="2893" y="2925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1" name="Freeform 81"/>
              <p:cNvSpPr>
                <a:spLocks/>
              </p:cNvSpPr>
              <p:nvPr/>
            </p:nvSpPr>
            <p:spPr bwMode="auto">
              <a:xfrm>
                <a:off x="2893" y="2953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2" name="Freeform 82"/>
              <p:cNvSpPr>
                <a:spLocks/>
              </p:cNvSpPr>
              <p:nvPr/>
            </p:nvSpPr>
            <p:spPr bwMode="auto">
              <a:xfrm>
                <a:off x="2893" y="2981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3" name="Freeform 83"/>
              <p:cNvSpPr>
                <a:spLocks/>
              </p:cNvSpPr>
              <p:nvPr/>
            </p:nvSpPr>
            <p:spPr bwMode="auto">
              <a:xfrm>
                <a:off x="2893" y="3010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84" name="Freeform 84"/>
              <p:cNvSpPr>
                <a:spLocks/>
              </p:cNvSpPr>
              <p:nvPr/>
            </p:nvSpPr>
            <p:spPr bwMode="auto">
              <a:xfrm>
                <a:off x="2893" y="3038"/>
                <a:ext cx="198" cy="85"/>
              </a:xfrm>
              <a:custGeom>
                <a:avLst/>
                <a:gdLst>
                  <a:gd name="T0" fmla="*/ 28 w 198"/>
                  <a:gd name="T1" fmla="*/ 56 h 85"/>
                  <a:gd name="T2" fmla="*/ 198 w 198"/>
                  <a:gd name="T3" fmla="*/ 0 h 85"/>
                  <a:gd name="T4" fmla="*/ 170 w 198"/>
                  <a:gd name="T5" fmla="*/ 28 h 85"/>
                  <a:gd name="T6" fmla="*/ 0 w 198"/>
                  <a:gd name="T7" fmla="*/ 85 h 85"/>
                  <a:gd name="T8" fmla="*/ 28 w 198"/>
                  <a:gd name="T9" fmla="*/ 56 h 85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98" h="85">
                    <a:moveTo>
                      <a:pt x="28" y="56"/>
                    </a:moveTo>
                    <a:lnTo>
                      <a:pt x="198" y="0"/>
                    </a:lnTo>
                    <a:lnTo>
                      <a:pt x="170" y="28"/>
                    </a:lnTo>
                    <a:lnTo>
                      <a:pt x="0" y="85"/>
                    </a:lnTo>
                    <a:lnTo>
                      <a:pt x="28" y="56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51" name="Rectangle 89"/>
            <p:cNvSpPr>
              <a:spLocks noChangeArrowheads="1"/>
            </p:cNvSpPr>
            <p:nvPr/>
          </p:nvSpPr>
          <p:spPr bwMode="auto">
            <a:xfrm>
              <a:off x="7989253" y="-493236"/>
              <a:ext cx="404812" cy="90488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85" name="グループ化 84"/>
          <p:cNvGrpSpPr/>
          <p:nvPr/>
        </p:nvGrpSpPr>
        <p:grpSpPr>
          <a:xfrm>
            <a:off x="6487049" y="5168451"/>
            <a:ext cx="719138" cy="650875"/>
            <a:chOff x="2073275" y="752475"/>
            <a:chExt cx="719138" cy="650875"/>
          </a:xfrm>
        </p:grpSpPr>
        <p:sp>
          <p:nvSpPr>
            <p:cNvPr id="86" name="Freeform 45"/>
            <p:cNvSpPr>
              <a:spLocks/>
            </p:cNvSpPr>
            <p:nvPr/>
          </p:nvSpPr>
          <p:spPr bwMode="auto">
            <a:xfrm>
              <a:off x="2073275" y="773113"/>
              <a:ext cx="719138" cy="630237"/>
            </a:xfrm>
            <a:custGeom>
              <a:avLst/>
              <a:gdLst>
                <a:gd name="T0" fmla="*/ 0 w 453"/>
                <a:gd name="T1" fmla="*/ 312 h 397"/>
                <a:gd name="T2" fmla="*/ 28 w 453"/>
                <a:gd name="T3" fmla="*/ 397 h 397"/>
                <a:gd name="T4" fmla="*/ 56 w 453"/>
                <a:gd name="T5" fmla="*/ 312 h 397"/>
                <a:gd name="T6" fmla="*/ 56 w 453"/>
                <a:gd name="T7" fmla="*/ 57 h 397"/>
                <a:gd name="T8" fmla="*/ 397 w 453"/>
                <a:gd name="T9" fmla="*/ 57 h 397"/>
                <a:gd name="T10" fmla="*/ 397 w 453"/>
                <a:gd name="T11" fmla="*/ 312 h 397"/>
                <a:gd name="T12" fmla="*/ 425 w 453"/>
                <a:gd name="T13" fmla="*/ 397 h 397"/>
                <a:gd name="T14" fmla="*/ 453 w 453"/>
                <a:gd name="T15" fmla="*/ 312 h 397"/>
                <a:gd name="T16" fmla="*/ 453 w 453"/>
                <a:gd name="T17" fmla="*/ 28 h 397"/>
                <a:gd name="T18" fmla="*/ 425 w 453"/>
                <a:gd name="T19" fmla="*/ 0 h 397"/>
                <a:gd name="T20" fmla="*/ 28 w 453"/>
                <a:gd name="T21" fmla="*/ 0 h 397"/>
                <a:gd name="T22" fmla="*/ 0 w 453"/>
                <a:gd name="T23" fmla="*/ 28 h 397"/>
                <a:gd name="T24" fmla="*/ 0 w 453"/>
                <a:gd name="T25" fmla="*/ 31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53" h="397">
                  <a:moveTo>
                    <a:pt x="0" y="312"/>
                  </a:moveTo>
                  <a:lnTo>
                    <a:pt x="28" y="397"/>
                  </a:lnTo>
                  <a:lnTo>
                    <a:pt x="56" y="312"/>
                  </a:lnTo>
                  <a:lnTo>
                    <a:pt x="56" y="57"/>
                  </a:lnTo>
                  <a:lnTo>
                    <a:pt x="397" y="57"/>
                  </a:lnTo>
                  <a:lnTo>
                    <a:pt x="397" y="312"/>
                  </a:lnTo>
                  <a:lnTo>
                    <a:pt x="425" y="397"/>
                  </a:lnTo>
                  <a:lnTo>
                    <a:pt x="453" y="312"/>
                  </a:lnTo>
                  <a:lnTo>
                    <a:pt x="453" y="28"/>
                  </a:lnTo>
                  <a:lnTo>
                    <a:pt x="425" y="0"/>
                  </a:lnTo>
                  <a:lnTo>
                    <a:pt x="28" y="0"/>
                  </a:lnTo>
                  <a:lnTo>
                    <a:pt x="0" y="28"/>
                  </a:lnTo>
                  <a:lnTo>
                    <a:pt x="0" y="312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87" name="Rectangle 46"/>
            <p:cNvSpPr>
              <a:spLocks noChangeArrowheads="1"/>
            </p:cNvSpPr>
            <p:nvPr/>
          </p:nvSpPr>
          <p:spPr bwMode="auto">
            <a:xfrm>
              <a:off x="2185988" y="752475"/>
              <a:ext cx="495300" cy="134938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88" name="グループ化 87"/>
          <p:cNvGrpSpPr/>
          <p:nvPr/>
        </p:nvGrpSpPr>
        <p:grpSpPr>
          <a:xfrm>
            <a:off x="4612640" y="5098456"/>
            <a:ext cx="765175" cy="990600"/>
            <a:chOff x="2297113" y="1673225"/>
            <a:chExt cx="765175" cy="990600"/>
          </a:xfrm>
        </p:grpSpPr>
        <p:sp>
          <p:nvSpPr>
            <p:cNvPr id="89" name="Freeform 52"/>
            <p:cNvSpPr>
              <a:spLocks/>
            </p:cNvSpPr>
            <p:nvPr/>
          </p:nvSpPr>
          <p:spPr bwMode="auto">
            <a:xfrm>
              <a:off x="2297113" y="1763713"/>
              <a:ext cx="720725" cy="900112"/>
            </a:xfrm>
            <a:custGeom>
              <a:avLst/>
              <a:gdLst>
                <a:gd name="T0" fmla="*/ 454 w 454"/>
                <a:gd name="T1" fmla="*/ 57 h 567"/>
                <a:gd name="T2" fmla="*/ 85 w 454"/>
                <a:gd name="T3" fmla="*/ 57 h 567"/>
                <a:gd name="T4" fmla="*/ 57 w 454"/>
                <a:gd name="T5" fmla="*/ 85 h 567"/>
                <a:gd name="T6" fmla="*/ 57 w 454"/>
                <a:gd name="T7" fmla="*/ 454 h 567"/>
                <a:gd name="T8" fmla="*/ 29 w 454"/>
                <a:gd name="T9" fmla="*/ 567 h 567"/>
                <a:gd name="T10" fmla="*/ 0 w 454"/>
                <a:gd name="T11" fmla="*/ 454 h 567"/>
                <a:gd name="T12" fmla="*/ 0 w 454"/>
                <a:gd name="T13" fmla="*/ 57 h 567"/>
                <a:gd name="T14" fmla="*/ 57 w 454"/>
                <a:gd name="T15" fmla="*/ 0 h 567"/>
                <a:gd name="T16" fmla="*/ 454 w 454"/>
                <a:gd name="T17" fmla="*/ 0 h 567"/>
                <a:gd name="T18" fmla="*/ 454 w 454"/>
                <a:gd name="T19" fmla="*/ 57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4" h="567">
                  <a:moveTo>
                    <a:pt x="454" y="57"/>
                  </a:moveTo>
                  <a:lnTo>
                    <a:pt x="85" y="57"/>
                  </a:lnTo>
                  <a:lnTo>
                    <a:pt x="57" y="85"/>
                  </a:lnTo>
                  <a:lnTo>
                    <a:pt x="57" y="454"/>
                  </a:lnTo>
                  <a:lnTo>
                    <a:pt x="29" y="567"/>
                  </a:lnTo>
                  <a:lnTo>
                    <a:pt x="0" y="454"/>
                  </a:lnTo>
                  <a:lnTo>
                    <a:pt x="0" y="57"/>
                  </a:lnTo>
                  <a:lnTo>
                    <a:pt x="57" y="0"/>
                  </a:lnTo>
                  <a:lnTo>
                    <a:pt x="454" y="0"/>
                  </a:lnTo>
                  <a:lnTo>
                    <a:pt x="454" y="57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0" name="Rectangle 53"/>
            <p:cNvSpPr>
              <a:spLocks noChangeArrowheads="1"/>
            </p:cNvSpPr>
            <p:nvPr/>
          </p:nvSpPr>
          <p:spPr bwMode="auto">
            <a:xfrm>
              <a:off x="3017838" y="1673225"/>
              <a:ext cx="44450" cy="269875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91" name="グループ化 90"/>
          <p:cNvGrpSpPr/>
          <p:nvPr/>
        </p:nvGrpSpPr>
        <p:grpSpPr>
          <a:xfrm>
            <a:off x="8504811" y="5054339"/>
            <a:ext cx="460016" cy="920032"/>
            <a:chOff x="4477703" y="1532414"/>
            <a:chExt cx="269875" cy="539750"/>
          </a:xfrm>
        </p:grpSpPr>
        <p:sp>
          <p:nvSpPr>
            <p:cNvPr id="92" name="Freeform 92"/>
            <p:cNvSpPr>
              <a:spLocks/>
            </p:cNvSpPr>
            <p:nvPr/>
          </p:nvSpPr>
          <p:spPr bwMode="auto">
            <a:xfrm>
              <a:off x="4477703" y="1532414"/>
              <a:ext cx="269875" cy="539750"/>
            </a:xfrm>
            <a:custGeom>
              <a:avLst/>
              <a:gdLst>
                <a:gd name="T0" fmla="*/ 2147483647 w 397"/>
                <a:gd name="T1" fmla="*/ 2147483647 h 340"/>
                <a:gd name="T2" fmla="*/ 2147483647 w 397"/>
                <a:gd name="T3" fmla="*/ 2147483647 h 340"/>
                <a:gd name="T4" fmla="*/ 2147483647 w 397"/>
                <a:gd name="T5" fmla="*/ 2147483647 h 340"/>
                <a:gd name="T6" fmla="*/ 2147483647 w 397"/>
                <a:gd name="T7" fmla="*/ 2147483647 h 340"/>
                <a:gd name="T8" fmla="*/ 2147483647 w 397"/>
                <a:gd name="T9" fmla="*/ 2147483647 h 340"/>
                <a:gd name="T10" fmla="*/ 2147483647 w 397"/>
                <a:gd name="T11" fmla="*/ 2147483647 h 340"/>
                <a:gd name="T12" fmla="*/ 0 w 397"/>
                <a:gd name="T13" fmla="*/ 2147483647 h 340"/>
                <a:gd name="T14" fmla="*/ 0 w 397"/>
                <a:gd name="T15" fmla="*/ 0 h 340"/>
                <a:gd name="T16" fmla="*/ 2147483647 w 397"/>
                <a:gd name="T17" fmla="*/ 0 h 340"/>
                <a:gd name="T18" fmla="*/ 2147483647 w 397"/>
                <a:gd name="T19" fmla="*/ 2147483647 h 340"/>
                <a:gd name="T20" fmla="*/ 2147483647 w 397"/>
                <a:gd name="T21" fmla="*/ 2147483647 h 34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397" h="340">
                  <a:moveTo>
                    <a:pt x="369" y="340"/>
                  </a:moveTo>
                  <a:lnTo>
                    <a:pt x="340" y="312"/>
                  </a:lnTo>
                  <a:lnTo>
                    <a:pt x="340" y="28"/>
                  </a:lnTo>
                  <a:lnTo>
                    <a:pt x="57" y="28"/>
                  </a:lnTo>
                  <a:lnTo>
                    <a:pt x="57" y="312"/>
                  </a:lnTo>
                  <a:lnTo>
                    <a:pt x="29" y="340"/>
                  </a:lnTo>
                  <a:lnTo>
                    <a:pt x="0" y="312"/>
                  </a:lnTo>
                  <a:lnTo>
                    <a:pt x="0" y="0"/>
                  </a:lnTo>
                  <a:lnTo>
                    <a:pt x="397" y="0"/>
                  </a:lnTo>
                  <a:lnTo>
                    <a:pt x="397" y="312"/>
                  </a:lnTo>
                  <a:lnTo>
                    <a:pt x="369" y="34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93" name="Rectangle 94"/>
            <p:cNvSpPr>
              <a:spLocks noChangeArrowheads="1"/>
            </p:cNvSpPr>
            <p:nvPr/>
          </p:nvSpPr>
          <p:spPr bwMode="auto">
            <a:xfrm>
              <a:off x="4523740" y="1532414"/>
              <a:ext cx="179388" cy="44450"/>
            </a:xfrm>
            <a:prstGeom prst="rect">
              <a:avLst/>
            </a:prstGeom>
            <a:solidFill>
              <a:srgbClr val="FFFF99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76041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8924" name="Group 76"/>
          <p:cNvGrpSpPr>
            <a:grpSpLocks/>
          </p:cNvGrpSpPr>
          <p:nvPr/>
        </p:nvGrpSpPr>
        <p:grpSpPr bwMode="auto">
          <a:xfrm>
            <a:off x="873297" y="4713746"/>
            <a:ext cx="594693" cy="1526773"/>
            <a:chOff x="3829" y="1224"/>
            <a:chExt cx="453" cy="1163"/>
          </a:xfrm>
        </p:grpSpPr>
        <p:sp>
          <p:nvSpPr>
            <p:cNvPr id="78913" name="Rectangle 65"/>
            <p:cNvSpPr>
              <a:spLocks noChangeArrowheads="1"/>
            </p:cNvSpPr>
            <p:nvPr/>
          </p:nvSpPr>
          <p:spPr bwMode="auto">
            <a:xfrm>
              <a:off x="3829" y="1224"/>
              <a:ext cx="453" cy="199"/>
            </a:xfrm>
            <a:prstGeom prst="rect">
              <a:avLst/>
            </a:prstGeom>
            <a:solidFill>
              <a:srgbClr val="969696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4" name="Rectangle 66"/>
            <p:cNvSpPr>
              <a:spLocks noChangeArrowheads="1"/>
            </p:cNvSpPr>
            <p:nvPr/>
          </p:nvSpPr>
          <p:spPr bwMode="auto">
            <a:xfrm>
              <a:off x="3942" y="1224"/>
              <a:ext cx="227" cy="199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5" name="Rectangle 67"/>
            <p:cNvSpPr>
              <a:spLocks noChangeArrowheads="1"/>
            </p:cNvSpPr>
            <p:nvPr/>
          </p:nvSpPr>
          <p:spPr bwMode="auto">
            <a:xfrm>
              <a:off x="3914" y="1423"/>
              <a:ext cx="283" cy="964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6" name="Freeform 68"/>
            <p:cNvSpPr>
              <a:spLocks/>
            </p:cNvSpPr>
            <p:nvPr/>
          </p:nvSpPr>
          <p:spPr bwMode="auto">
            <a:xfrm>
              <a:off x="3914" y="2273"/>
              <a:ext cx="283" cy="114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7" name="Freeform 69"/>
            <p:cNvSpPr>
              <a:spLocks/>
            </p:cNvSpPr>
            <p:nvPr/>
          </p:nvSpPr>
          <p:spPr bwMode="auto">
            <a:xfrm>
              <a:off x="3914" y="2160"/>
              <a:ext cx="283" cy="114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8" name="Freeform 70"/>
            <p:cNvSpPr>
              <a:spLocks/>
            </p:cNvSpPr>
            <p:nvPr/>
          </p:nvSpPr>
          <p:spPr bwMode="auto">
            <a:xfrm>
              <a:off x="3914" y="2047"/>
              <a:ext cx="283" cy="114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19" name="Freeform 71"/>
            <p:cNvSpPr>
              <a:spLocks/>
            </p:cNvSpPr>
            <p:nvPr/>
          </p:nvSpPr>
          <p:spPr bwMode="auto">
            <a:xfrm>
              <a:off x="3914" y="1934"/>
              <a:ext cx="283" cy="114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0" name="Freeform 72"/>
            <p:cNvSpPr>
              <a:spLocks/>
            </p:cNvSpPr>
            <p:nvPr/>
          </p:nvSpPr>
          <p:spPr bwMode="auto">
            <a:xfrm>
              <a:off x="3914" y="1820"/>
              <a:ext cx="283" cy="114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1" name="Freeform 73"/>
            <p:cNvSpPr>
              <a:spLocks/>
            </p:cNvSpPr>
            <p:nvPr/>
          </p:nvSpPr>
          <p:spPr bwMode="auto">
            <a:xfrm>
              <a:off x="3914" y="1707"/>
              <a:ext cx="283" cy="114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2" name="Freeform 74"/>
            <p:cNvSpPr>
              <a:spLocks/>
            </p:cNvSpPr>
            <p:nvPr/>
          </p:nvSpPr>
          <p:spPr bwMode="auto">
            <a:xfrm>
              <a:off x="3914" y="1593"/>
              <a:ext cx="283" cy="114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23" name="Freeform 75"/>
            <p:cNvSpPr>
              <a:spLocks/>
            </p:cNvSpPr>
            <p:nvPr/>
          </p:nvSpPr>
          <p:spPr bwMode="auto">
            <a:xfrm>
              <a:off x="3914" y="1480"/>
              <a:ext cx="283" cy="114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883762" y="4712953"/>
            <a:ext cx="446348" cy="1451943"/>
            <a:chOff x="6888163" y="2033588"/>
            <a:chExt cx="539750" cy="1755775"/>
          </a:xfrm>
        </p:grpSpPr>
        <p:grpSp>
          <p:nvGrpSpPr>
            <p:cNvPr id="78938" name="Group 90"/>
            <p:cNvGrpSpPr>
              <a:grpSpLocks/>
            </p:cNvGrpSpPr>
            <p:nvPr/>
          </p:nvGrpSpPr>
          <p:grpSpPr bwMode="auto">
            <a:xfrm>
              <a:off x="6888163" y="2033588"/>
              <a:ext cx="539750" cy="225425"/>
              <a:chOff x="4339" y="1224"/>
              <a:chExt cx="453" cy="199"/>
            </a:xfrm>
          </p:grpSpPr>
          <p:sp>
            <p:nvSpPr>
              <p:cNvPr id="78926" name="Rectangle 78"/>
              <p:cNvSpPr>
                <a:spLocks noChangeArrowheads="1"/>
              </p:cNvSpPr>
              <p:nvPr/>
            </p:nvSpPr>
            <p:spPr bwMode="auto">
              <a:xfrm>
                <a:off x="4339" y="1224"/>
                <a:ext cx="453" cy="199"/>
              </a:xfrm>
              <a:prstGeom prst="rect">
                <a:avLst/>
              </a:prstGeom>
              <a:solidFill>
                <a:srgbClr val="969696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27" name="Rectangle 79"/>
              <p:cNvSpPr>
                <a:spLocks noChangeArrowheads="1"/>
              </p:cNvSpPr>
              <p:nvPr/>
            </p:nvSpPr>
            <p:spPr bwMode="auto">
              <a:xfrm>
                <a:off x="4452" y="1224"/>
                <a:ext cx="227" cy="199"/>
              </a:xfrm>
              <a:prstGeom prst="rect">
                <a:avLst/>
              </a:prstGeom>
              <a:solidFill>
                <a:srgbClr val="C0C0C0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78937" name="Group 89"/>
            <p:cNvGrpSpPr>
              <a:grpSpLocks/>
            </p:cNvGrpSpPr>
            <p:nvPr/>
          </p:nvGrpSpPr>
          <p:grpSpPr bwMode="auto">
            <a:xfrm>
              <a:off x="7023100" y="2259013"/>
              <a:ext cx="269875" cy="1530350"/>
              <a:chOff x="4424" y="1423"/>
              <a:chExt cx="283" cy="964"/>
            </a:xfrm>
          </p:grpSpPr>
          <p:sp>
            <p:nvSpPr>
              <p:cNvPr id="78928" name="Rectangle 80"/>
              <p:cNvSpPr>
                <a:spLocks noChangeArrowheads="1"/>
              </p:cNvSpPr>
              <p:nvPr/>
            </p:nvSpPr>
            <p:spPr bwMode="auto">
              <a:xfrm>
                <a:off x="4424" y="1423"/>
                <a:ext cx="283" cy="964"/>
              </a:xfrm>
              <a:prstGeom prst="rect">
                <a:avLst/>
              </a:prstGeom>
              <a:solidFill>
                <a:srgbClr val="C0C0C0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29" name="Freeform 81"/>
              <p:cNvSpPr>
                <a:spLocks/>
              </p:cNvSpPr>
              <p:nvPr/>
            </p:nvSpPr>
            <p:spPr bwMode="auto">
              <a:xfrm>
                <a:off x="4424" y="2273"/>
                <a:ext cx="283" cy="114"/>
              </a:xfrm>
              <a:custGeom>
                <a:avLst/>
                <a:gdLst>
                  <a:gd name="T0" fmla="*/ 0 w 283"/>
                  <a:gd name="T1" fmla="*/ 114 h 114"/>
                  <a:gd name="T2" fmla="*/ 283 w 283"/>
                  <a:gd name="T3" fmla="*/ 57 h 114"/>
                  <a:gd name="T4" fmla="*/ 283 w 283"/>
                  <a:gd name="T5" fmla="*/ 0 h 114"/>
                  <a:gd name="T6" fmla="*/ 0 w 283"/>
                  <a:gd name="T7" fmla="*/ 57 h 114"/>
                  <a:gd name="T8" fmla="*/ 0 w 283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114">
                    <a:moveTo>
                      <a:pt x="0" y="114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0" y="5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30" name="Freeform 82"/>
              <p:cNvSpPr>
                <a:spLocks/>
              </p:cNvSpPr>
              <p:nvPr/>
            </p:nvSpPr>
            <p:spPr bwMode="auto">
              <a:xfrm>
                <a:off x="4424" y="2160"/>
                <a:ext cx="283" cy="114"/>
              </a:xfrm>
              <a:custGeom>
                <a:avLst/>
                <a:gdLst>
                  <a:gd name="T0" fmla="*/ 0 w 283"/>
                  <a:gd name="T1" fmla="*/ 114 h 114"/>
                  <a:gd name="T2" fmla="*/ 283 w 283"/>
                  <a:gd name="T3" fmla="*/ 57 h 114"/>
                  <a:gd name="T4" fmla="*/ 283 w 283"/>
                  <a:gd name="T5" fmla="*/ 0 h 114"/>
                  <a:gd name="T6" fmla="*/ 0 w 283"/>
                  <a:gd name="T7" fmla="*/ 57 h 114"/>
                  <a:gd name="T8" fmla="*/ 0 w 283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114">
                    <a:moveTo>
                      <a:pt x="0" y="114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0" y="5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31" name="Freeform 83"/>
              <p:cNvSpPr>
                <a:spLocks/>
              </p:cNvSpPr>
              <p:nvPr/>
            </p:nvSpPr>
            <p:spPr bwMode="auto">
              <a:xfrm>
                <a:off x="4424" y="2047"/>
                <a:ext cx="283" cy="114"/>
              </a:xfrm>
              <a:custGeom>
                <a:avLst/>
                <a:gdLst>
                  <a:gd name="T0" fmla="*/ 0 w 283"/>
                  <a:gd name="T1" fmla="*/ 114 h 114"/>
                  <a:gd name="T2" fmla="*/ 283 w 283"/>
                  <a:gd name="T3" fmla="*/ 57 h 114"/>
                  <a:gd name="T4" fmla="*/ 283 w 283"/>
                  <a:gd name="T5" fmla="*/ 0 h 114"/>
                  <a:gd name="T6" fmla="*/ 0 w 283"/>
                  <a:gd name="T7" fmla="*/ 57 h 114"/>
                  <a:gd name="T8" fmla="*/ 0 w 283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114">
                    <a:moveTo>
                      <a:pt x="0" y="114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0" y="5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32" name="Freeform 84"/>
              <p:cNvSpPr>
                <a:spLocks/>
              </p:cNvSpPr>
              <p:nvPr/>
            </p:nvSpPr>
            <p:spPr bwMode="auto">
              <a:xfrm>
                <a:off x="4424" y="1934"/>
                <a:ext cx="283" cy="114"/>
              </a:xfrm>
              <a:custGeom>
                <a:avLst/>
                <a:gdLst>
                  <a:gd name="T0" fmla="*/ 0 w 283"/>
                  <a:gd name="T1" fmla="*/ 114 h 114"/>
                  <a:gd name="T2" fmla="*/ 283 w 283"/>
                  <a:gd name="T3" fmla="*/ 57 h 114"/>
                  <a:gd name="T4" fmla="*/ 283 w 283"/>
                  <a:gd name="T5" fmla="*/ 0 h 114"/>
                  <a:gd name="T6" fmla="*/ 0 w 283"/>
                  <a:gd name="T7" fmla="*/ 57 h 114"/>
                  <a:gd name="T8" fmla="*/ 0 w 283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114">
                    <a:moveTo>
                      <a:pt x="0" y="114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0" y="5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33" name="Freeform 85"/>
              <p:cNvSpPr>
                <a:spLocks/>
              </p:cNvSpPr>
              <p:nvPr/>
            </p:nvSpPr>
            <p:spPr bwMode="auto">
              <a:xfrm>
                <a:off x="4424" y="1820"/>
                <a:ext cx="283" cy="114"/>
              </a:xfrm>
              <a:custGeom>
                <a:avLst/>
                <a:gdLst>
                  <a:gd name="T0" fmla="*/ 0 w 283"/>
                  <a:gd name="T1" fmla="*/ 114 h 114"/>
                  <a:gd name="T2" fmla="*/ 283 w 283"/>
                  <a:gd name="T3" fmla="*/ 57 h 114"/>
                  <a:gd name="T4" fmla="*/ 283 w 283"/>
                  <a:gd name="T5" fmla="*/ 0 h 114"/>
                  <a:gd name="T6" fmla="*/ 0 w 283"/>
                  <a:gd name="T7" fmla="*/ 57 h 114"/>
                  <a:gd name="T8" fmla="*/ 0 w 283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114">
                    <a:moveTo>
                      <a:pt x="0" y="114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0" y="5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34" name="Freeform 86"/>
              <p:cNvSpPr>
                <a:spLocks/>
              </p:cNvSpPr>
              <p:nvPr/>
            </p:nvSpPr>
            <p:spPr bwMode="auto">
              <a:xfrm>
                <a:off x="4424" y="1707"/>
                <a:ext cx="283" cy="114"/>
              </a:xfrm>
              <a:custGeom>
                <a:avLst/>
                <a:gdLst>
                  <a:gd name="T0" fmla="*/ 0 w 283"/>
                  <a:gd name="T1" fmla="*/ 114 h 114"/>
                  <a:gd name="T2" fmla="*/ 283 w 283"/>
                  <a:gd name="T3" fmla="*/ 57 h 114"/>
                  <a:gd name="T4" fmla="*/ 283 w 283"/>
                  <a:gd name="T5" fmla="*/ 0 h 114"/>
                  <a:gd name="T6" fmla="*/ 0 w 283"/>
                  <a:gd name="T7" fmla="*/ 57 h 114"/>
                  <a:gd name="T8" fmla="*/ 0 w 283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114">
                    <a:moveTo>
                      <a:pt x="0" y="114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0" y="5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35" name="Freeform 87"/>
              <p:cNvSpPr>
                <a:spLocks/>
              </p:cNvSpPr>
              <p:nvPr/>
            </p:nvSpPr>
            <p:spPr bwMode="auto">
              <a:xfrm>
                <a:off x="4424" y="1593"/>
                <a:ext cx="283" cy="114"/>
              </a:xfrm>
              <a:custGeom>
                <a:avLst/>
                <a:gdLst>
                  <a:gd name="T0" fmla="*/ 0 w 283"/>
                  <a:gd name="T1" fmla="*/ 114 h 114"/>
                  <a:gd name="T2" fmla="*/ 283 w 283"/>
                  <a:gd name="T3" fmla="*/ 57 h 114"/>
                  <a:gd name="T4" fmla="*/ 283 w 283"/>
                  <a:gd name="T5" fmla="*/ 0 h 114"/>
                  <a:gd name="T6" fmla="*/ 0 w 283"/>
                  <a:gd name="T7" fmla="*/ 57 h 114"/>
                  <a:gd name="T8" fmla="*/ 0 w 283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114">
                    <a:moveTo>
                      <a:pt x="0" y="114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0" y="5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36" name="Freeform 88"/>
              <p:cNvSpPr>
                <a:spLocks/>
              </p:cNvSpPr>
              <p:nvPr/>
            </p:nvSpPr>
            <p:spPr bwMode="auto">
              <a:xfrm>
                <a:off x="4424" y="1480"/>
                <a:ext cx="283" cy="114"/>
              </a:xfrm>
              <a:custGeom>
                <a:avLst/>
                <a:gdLst>
                  <a:gd name="T0" fmla="*/ 0 w 283"/>
                  <a:gd name="T1" fmla="*/ 114 h 114"/>
                  <a:gd name="T2" fmla="*/ 283 w 283"/>
                  <a:gd name="T3" fmla="*/ 57 h 114"/>
                  <a:gd name="T4" fmla="*/ 283 w 283"/>
                  <a:gd name="T5" fmla="*/ 0 h 114"/>
                  <a:gd name="T6" fmla="*/ 0 w 283"/>
                  <a:gd name="T7" fmla="*/ 57 h 114"/>
                  <a:gd name="T8" fmla="*/ 0 w 283"/>
                  <a:gd name="T9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83" h="114">
                    <a:moveTo>
                      <a:pt x="0" y="114"/>
                    </a:moveTo>
                    <a:lnTo>
                      <a:pt x="283" y="57"/>
                    </a:lnTo>
                    <a:lnTo>
                      <a:pt x="283" y="0"/>
                    </a:lnTo>
                    <a:lnTo>
                      <a:pt x="0" y="57"/>
                    </a:lnTo>
                    <a:lnTo>
                      <a:pt x="0" y="114"/>
                    </a:lnTo>
                    <a:close/>
                  </a:path>
                </a:pathLst>
              </a:custGeom>
              <a:solidFill>
                <a:srgbClr val="C0C0C0"/>
              </a:solidFill>
              <a:ln w="28575" cap="flat" cmpd="sng">
                <a:solidFill>
                  <a:srgbClr val="333333"/>
                </a:solidFill>
                <a:prstDash val="solid"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5" name="グループ化 4"/>
          <p:cNvGrpSpPr/>
          <p:nvPr/>
        </p:nvGrpSpPr>
        <p:grpSpPr>
          <a:xfrm>
            <a:off x="4631207" y="4712953"/>
            <a:ext cx="594692" cy="932079"/>
            <a:chOff x="7608888" y="1943100"/>
            <a:chExt cx="719137" cy="1127125"/>
          </a:xfrm>
        </p:grpSpPr>
        <p:sp>
          <p:nvSpPr>
            <p:cNvPr id="78940" name="Rectangle 92"/>
            <p:cNvSpPr>
              <a:spLocks noChangeArrowheads="1"/>
            </p:cNvSpPr>
            <p:nvPr/>
          </p:nvSpPr>
          <p:spPr bwMode="auto">
            <a:xfrm>
              <a:off x="7608888" y="1943100"/>
              <a:ext cx="719137" cy="315913"/>
            </a:xfrm>
            <a:prstGeom prst="rect">
              <a:avLst/>
            </a:prstGeom>
            <a:solidFill>
              <a:srgbClr val="969696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1" name="Rectangle 93"/>
            <p:cNvSpPr>
              <a:spLocks noChangeArrowheads="1"/>
            </p:cNvSpPr>
            <p:nvPr/>
          </p:nvSpPr>
          <p:spPr bwMode="auto">
            <a:xfrm>
              <a:off x="7788275" y="1943100"/>
              <a:ext cx="360363" cy="315913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2" name="Rectangle 94"/>
            <p:cNvSpPr>
              <a:spLocks noChangeArrowheads="1"/>
            </p:cNvSpPr>
            <p:nvPr/>
          </p:nvSpPr>
          <p:spPr bwMode="auto">
            <a:xfrm>
              <a:off x="7743825" y="2259013"/>
              <a:ext cx="449263" cy="809625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7" name="Freeform 99"/>
            <p:cNvSpPr>
              <a:spLocks/>
            </p:cNvSpPr>
            <p:nvPr/>
          </p:nvSpPr>
          <p:spPr bwMode="auto">
            <a:xfrm>
              <a:off x="7743825" y="2889250"/>
              <a:ext cx="449263" cy="180975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8" name="Freeform 100"/>
            <p:cNvSpPr>
              <a:spLocks/>
            </p:cNvSpPr>
            <p:nvPr/>
          </p:nvSpPr>
          <p:spPr bwMode="auto">
            <a:xfrm>
              <a:off x="7743825" y="2709863"/>
              <a:ext cx="449263" cy="180975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49" name="Freeform 101"/>
            <p:cNvSpPr>
              <a:spLocks/>
            </p:cNvSpPr>
            <p:nvPr/>
          </p:nvSpPr>
          <p:spPr bwMode="auto">
            <a:xfrm>
              <a:off x="7743825" y="2528888"/>
              <a:ext cx="449263" cy="180975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50" name="Freeform 102"/>
            <p:cNvSpPr>
              <a:spLocks/>
            </p:cNvSpPr>
            <p:nvPr/>
          </p:nvSpPr>
          <p:spPr bwMode="auto">
            <a:xfrm>
              <a:off x="7743825" y="2349500"/>
              <a:ext cx="449263" cy="180975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611708" y="4721396"/>
            <a:ext cx="446348" cy="857250"/>
            <a:chOff x="8418513" y="2033588"/>
            <a:chExt cx="539750" cy="1036637"/>
          </a:xfrm>
        </p:grpSpPr>
        <p:grpSp>
          <p:nvGrpSpPr>
            <p:cNvPr id="78951" name="Group 103"/>
            <p:cNvGrpSpPr>
              <a:grpSpLocks/>
            </p:cNvGrpSpPr>
            <p:nvPr/>
          </p:nvGrpSpPr>
          <p:grpSpPr bwMode="auto">
            <a:xfrm>
              <a:off x="8418513" y="2033588"/>
              <a:ext cx="539750" cy="225425"/>
              <a:chOff x="4339" y="1224"/>
              <a:chExt cx="453" cy="199"/>
            </a:xfrm>
          </p:grpSpPr>
          <p:sp>
            <p:nvSpPr>
              <p:cNvPr id="78952" name="Rectangle 104"/>
              <p:cNvSpPr>
                <a:spLocks noChangeArrowheads="1"/>
              </p:cNvSpPr>
              <p:nvPr/>
            </p:nvSpPr>
            <p:spPr bwMode="auto">
              <a:xfrm>
                <a:off x="4339" y="1224"/>
                <a:ext cx="453" cy="199"/>
              </a:xfrm>
              <a:prstGeom prst="rect">
                <a:avLst/>
              </a:prstGeom>
              <a:solidFill>
                <a:srgbClr val="969696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78953" name="Rectangle 105"/>
              <p:cNvSpPr>
                <a:spLocks noChangeArrowheads="1"/>
              </p:cNvSpPr>
              <p:nvPr/>
            </p:nvSpPr>
            <p:spPr bwMode="auto">
              <a:xfrm>
                <a:off x="4452" y="1224"/>
                <a:ext cx="227" cy="199"/>
              </a:xfrm>
              <a:prstGeom prst="rect">
                <a:avLst/>
              </a:prstGeom>
              <a:solidFill>
                <a:srgbClr val="C0C0C0"/>
              </a:solidFill>
              <a:ln w="28575">
                <a:solidFill>
                  <a:srgbClr val="333333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78955" name="Rectangle 107"/>
            <p:cNvSpPr>
              <a:spLocks noChangeArrowheads="1"/>
            </p:cNvSpPr>
            <p:nvPr/>
          </p:nvSpPr>
          <p:spPr bwMode="auto">
            <a:xfrm>
              <a:off x="8553450" y="2259013"/>
              <a:ext cx="269875" cy="809625"/>
            </a:xfrm>
            <a:prstGeom prst="rect">
              <a:avLst/>
            </a:prstGeom>
            <a:solidFill>
              <a:srgbClr val="C0C0C0"/>
            </a:solidFill>
            <a:ln w="28575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0" name="Freeform 112"/>
            <p:cNvSpPr>
              <a:spLocks/>
            </p:cNvSpPr>
            <p:nvPr/>
          </p:nvSpPr>
          <p:spPr bwMode="auto">
            <a:xfrm>
              <a:off x="8553450" y="2889250"/>
              <a:ext cx="269875" cy="180975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1" name="Freeform 113"/>
            <p:cNvSpPr>
              <a:spLocks/>
            </p:cNvSpPr>
            <p:nvPr/>
          </p:nvSpPr>
          <p:spPr bwMode="auto">
            <a:xfrm>
              <a:off x="8553450" y="2709863"/>
              <a:ext cx="269875" cy="180975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2" name="Freeform 114"/>
            <p:cNvSpPr>
              <a:spLocks/>
            </p:cNvSpPr>
            <p:nvPr/>
          </p:nvSpPr>
          <p:spPr bwMode="auto">
            <a:xfrm>
              <a:off x="8553450" y="2528888"/>
              <a:ext cx="269875" cy="180975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963" name="Freeform 115"/>
            <p:cNvSpPr>
              <a:spLocks/>
            </p:cNvSpPr>
            <p:nvPr/>
          </p:nvSpPr>
          <p:spPr bwMode="auto">
            <a:xfrm>
              <a:off x="8553450" y="2349500"/>
              <a:ext cx="269875" cy="180975"/>
            </a:xfrm>
            <a:custGeom>
              <a:avLst/>
              <a:gdLst>
                <a:gd name="T0" fmla="*/ 0 w 283"/>
                <a:gd name="T1" fmla="*/ 114 h 114"/>
                <a:gd name="T2" fmla="*/ 283 w 283"/>
                <a:gd name="T3" fmla="*/ 57 h 114"/>
                <a:gd name="T4" fmla="*/ 283 w 283"/>
                <a:gd name="T5" fmla="*/ 0 h 114"/>
                <a:gd name="T6" fmla="*/ 0 w 283"/>
                <a:gd name="T7" fmla="*/ 57 h 114"/>
                <a:gd name="T8" fmla="*/ 0 w 283"/>
                <a:gd name="T9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3" h="114">
                  <a:moveTo>
                    <a:pt x="0" y="114"/>
                  </a:moveTo>
                  <a:lnTo>
                    <a:pt x="283" y="57"/>
                  </a:lnTo>
                  <a:lnTo>
                    <a:pt x="283" y="0"/>
                  </a:lnTo>
                  <a:lnTo>
                    <a:pt x="0" y="57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C0C0C0"/>
            </a:solidFill>
            <a:ln w="28575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9" name="グループ化 18"/>
          <p:cNvGrpSpPr/>
          <p:nvPr/>
        </p:nvGrpSpPr>
        <p:grpSpPr>
          <a:xfrm>
            <a:off x="2792760" y="2785112"/>
            <a:ext cx="668063" cy="1214076"/>
            <a:chOff x="7383463" y="4554538"/>
            <a:chExt cx="990600" cy="1800225"/>
          </a:xfrm>
        </p:grpSpPr>
        <p:sp>
          <p:nvSpPr>
            <p:cNvPr id="79053" name="AutoShape 205"/>
            <p:cNvSpPr>
              <a:spLocks noChangeArrowheads="1"/>
            </p:cNvSpPr>
            <p:nvPr/>
          </p:nvSpPr>
          <p:spPr bwMode="auto">
            <a:xfrm>
              <a:off x="7697788" y="4824413"/>
              <a:ext cx="360362" cy="1530350"/>
            </a:xfrm>
            <a:prstGeom prst="can">
              <a:avLst>
                <a:gd name="adj" fmla="val 46085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49" name="Freeform 201"/>
            <p:cNvSpPr>
              <a:spLocks/>
            </p:cNvSpPr>
            <p:nvPr/>
          </p:nvSpPr>
          <p:spPr bwMode="auto">
            <a:xfrm>
              <a:off x="7383463" y="4554538"/>
              <a:ext cx="990600" cy="269875"/>
            </a:xfrm>
            <a:custGeom>
              <a:avLst/>
              <a:gdLst>
                <a:gd name="T0" fmla="*/ 0 w 624"/>
                <a:gd name="T1" fmla="*/ 85 h 170"/>
                <a:gd name="T2" fmla="*/ 170 w 624"/>
                <a:gd name="T3" fmla="*/ 0 h 170"/>
                <a:gd name="T4" fmla="*/ 453 w 624"/>
                <a:gd name="T5" fmla="*/ 0 h 170"/>
                <a:gd name="T6" fmla="*/ 624 w 624"/>
                <a:gd name="T7" fmla="*/ 85 h 170"/>
                <a:gd name="T8" fmla="*/ 453 w 624"/>
                <a:gd name="T9" fmla="*/ 170 h 170"/>
                <a:gd name="T10" fmla="*/ 170 w 624"/>
                <a:gd name="T11" fmla="*/ 170 h 170"/>
                <a:gd name="T12" fmla="*/ 0 w 624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70">
                  <a:moveTo>
                    <a:pt x="0" y="85"/>
                  </a:moveTo>
                  <a:lnTo>
                    <a:pt x="170" y="0"/>
                  </a:lnTo>
                  <a:lnTo>
                    <a:pt x="453" y="0"/>
                  </a:lnTo>
                  <a:lnTo>
                    <a:pt x="624" y="85"/>
                  </a:lnTo>
                  <a:lnTo>
                    <a:pt x="453" y="170"/>
                  </a:lnTo>
                  <a:lnTo>
                    <a:pt x="170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050" name="Freeform 202"/>
            <p:cNvSpPr>
              <a:spLocks/>
            </p:cNvSpPr>
            <p:nvPr/>
          </p:nvSpPr>
          <p:spPr bwMode="auto">
            <a:xfrm>
              <a:off x="7383463" y="4689475"/>
              <a:ext cx="269875" cy="404813"/>
            </a:xfrm>
            <a:custGeom>
              <a:avLst/>
              <a:gdLst>
                <a:gd name="T0" fmla="*/ 0 w 170"/>
                <a:gd name="T1" fmla="*/ 0 h 255"/>
                <a:gd name="T2" fmla="*/ 170 w 170"/>
                <a:gd name="T3" fmla="*/ 85 h 255"/>
                <a:gd name="T4" fmla="*/ 170 w 170"/>
                <a:gd name="T5" fmla="*/ 255 h 255"/>
                <a:gd name="T6" fmla="*/ 0 w 170"/>
                <a:gd name="T7" fmla="*/ 170 h 255"/>
                <a:gd name="T8" fmla="*/ 0 w 170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55">
                  <a:moveTo>
                    <a:pt x="0" y="0"/>
                  </a:moveTo>
                  <a:lnTo>
                    <a:pt x="170" y="85"/>
                  </a:lnTo>
                  <a:lnTo>
                    <a:pt x="170" y="255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051" name="Freeform 203"/>
            <p:cNvSpPr>
              <a:spLocks/>
            </p:cNvSpPr>
            <p:nvPr/>
          </p:nvSpPr>
          <p:spPr bwMode="auto">
            <a:xfrm flipH="1">
              <a:off x="8102600" y="4689475"/>
              <a:ext cx="269875" cy="404813"/>
            </a:xfrm>
            <a:custGeom>
              <a:avLst/>
              <a:gdLst>
                <a:gd name="T0" fmla="*/ 0 w 170"/>
                <a:gd name="T1" fmla="*/ 0 h 255"/>
                <a:gd name="T2" fmla="*/ 170 w 170"/>
                <a:gd name="T3" fmla="*/ 85 h 255"/>
                <a:gd name="T4" fmla="*/ 170 w 170"/>
                <a:gd name="T5" fmla="*/ 255 h 255"/>
                <a:gd name="T6" fmla="*/ 0 w 170"/>
                <a:gd name="T7" fmla="*/ 170 h 255"/>
                <a:gd name="T8" fmla="*/ 0 w 170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55">
                  <a:moveTo>
                    <a:pt x="0" y="0"/>
                  </a:moveTo>
                  <a:lnTo>
                    <a:pt x="170" y="85"/>
                  </a:lnTo>
                  <a:lnTo>
                    <a:pt x="170" y="255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052" name="Rectangle 204"/>
            <p:cNvSpPr>
              <a:spLocks noChangeArrowheads="1"/>
            </p:cNvSpPr>
            <p:nvPr/>
          </p:nvSpPr>
          <p:spPr bwMode="auto">
            <a:xfrm>
              <a:off x="7653338" y="4824413"/>
              <a:ext cx="449262" cy="269875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4" name="AutoShape 206"/>
            <p:cNvSpPr>
              <a:spLocks noChangeArrowheads="1"/>
            </p:cNvSpPr>
            <p:nvPr/>
          </p:nvSpPr>
          <p:spPr bwMode="auto">
            <a:xfrm rot="16200000">
              <a:off x="7832725" y="6038851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5" name="AutoShape 207"/>
            <p:cNvSpPr>
              <a:spLocks noChangeArrowheads="1"/>
            </p:cNvSpPr>
            <p:nvPr/>
          </p:nvSpPr>
          <p:spPr bwMode="auto">
            <a:xfrm rot="16200000">
              <a:off x="7832725" y="5949951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6" name="AutoShape 208"/>
            <p:cNvSpPr>
              <a:spLocks noChangeArrowheads="1"/>
            </p:cNvSpPr>
            <p:nvPr/>
          </p:nvSpPr>
          <p:spPr bwMode="auto">
            <a:xfrm rot="16200000">
              <a:off x="7832725" y="5857876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7" name="AutoShape 209"/>
            <p:cNvSpPr>
              <a:spLocks noChangeArrowheads="1"/>
            </p:cNvSpPr>
            <p:nvPr/>
          </p:nvSpPr>
          <p:spPr bwMode="auto">
            <a:xfrm rot="16200000">
              <a:off x="7832725" y="5768976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8" name="AutoShape 210"/>
            <p:cNvSpPr>
              <a:spLocks noChangeArrowheads="1"/>
            </p:cNvSpPr>
            <p:nvPr/>
          </p:nvSpPr>
          <p:spPr bwMode="auto">
            <a:xfrm rot="16200000">
              <a:off x="7832725" y="6084888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59" name="AutoShape 211"/>
            <p:cNvSpPr>
              <a:spLocks noChangeArrowheads="1"/>
            </p:cNvSpPr>
            <p:nvPr/>
          </p:nvSpPr>
          <p:spPr bwMode="auto">
            <a:xfrm rot="16200000">
              <a:off x="7832725" y="5995988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0" name="AutoShape 212"/>
            <p:cNvSpPr>
              <a:spLocks noChangeArrowheads="1"/>
            </p:cNvSpPr>
            <p:nvPr/>
          </p:nvSpPr>
          <p:spPr bwMode="auto">
            <a:xfrm rot="16200000">
              <a:off x="7832725" y="5903913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1" name="AutoShape 213"/>
            <p:cNvSpPr>
              <a:spLocks noChangeArrowheads="1"/>
            </p:cNvSpPr>
            <p:nvPr/>
          </p:nvSpPr>
          <p:spPr bwMode="auto">
            <a:xfrm rot="16200000">
              <a:off x="7832725" y="5815013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2" name="AutoShape 214"/>
            <p:cNvSpPr>
              <a:spLocks noChangeArrowheads="1"/>
            </p:cNvSpPr>
            <p:nvPr/>
          </p:nvSpPr>
          <p:spPr bwMode="auto">
            <a:xfrm rot="16200000">
              <a:off x="7832725" y="5678488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3" name="AutoShape 215"/>
            <p:cNvSpPr>
              <a:spLocks noChangeArrowheads="1"/>
            </p:cNvSpPr>
            <p:nvPr/>
          </p:nvSpPr>
          <p:spPr bwMode="auto">
            <a:xfrm rot="16200000">
              <a:off x="7832725" y="5589588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4" name="AutoShape 216"/>
            <p:cNvSpPr>
              <a:spLocks noChangeArrowheads="1"/>
            </p:cNvSpPr>
            <p:nvPr/>
          </p:nvSpPr>
          <p:spPr bwMode="auto">
            <a:xfrm rot="16200000">
              <a:off x="7832725" y="5497513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5" name="AutoShape 217"/>
            <p:cNvSpPr>
              <a:spLocks noChangeArrowheads="1"/>
            </p:cNvSpPr>
            <p:nvPr/>
          </p:nvSpPr>
          <p:spPr bwMode="auto">
            <a:xfrm rot="16200000">
              <a:off x="7832725" y="5408613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6" name="AutoShape 218"/>
            <p:cNvSpPr>
              <a:spLocks noChangeArrowheads="1"/>
            </p:cNvSpPr>
            <p:nvPr/>
          </p:nvSpPr>
          <p:spPr bwMode="auto">
            <a:xfrm rot="16200000">
              <a:off x="7832725" y="5724526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7" name="AutoShape 219"/>
            <p:cNvSpPr>
              <a:spLocks noChangeArrowheads="1"/>
            </p:cNvSpPr>
            <p:nvPr/>
          </p:nvSpPr>
          <p:spPr bwMode="auto">
            <a:xfrm rot="16200000">
              <a:off x="7832725" y="5635626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8" name="AutoShape 220"/>
            <p:cNvSpPr>
              <a:spLocks noChangeArrowheads="1"/>
            </p:cNvSpPr>
            <p:nvPr/>
          </p:nvSpPr>
          <p:spPr bwMode="auto">
            <a:xfrm rot="16200000">
              <a:off x="7832725" y="5543551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69" name="AutoShape 221"/>
            <p:cNvSpPr>
              <a:spLocks noChangeArrowheads="1"/>
            </p:cNvSpPr>
            <p:nvPr/>
          </p:nvSpPr>
          <p:spPr bwMode="auto">
            <a:xfrm rot="16200000">
              <a:off x="7832725" y="5454651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873297" y="2798763"/>
            <a:ext cx="668063" cy="1578085"/>
            <a:chOff x="6259513" y="4464050"/>
            <a:chExt cx="990600" cy="2339975"/>
          </a:xfrm>
        </p:grpSpPr>
        <p:sp>
          <p:nvSpPr>
            <p:cNvPr id="79070" name="AutoShape 222"/>
            <p:cNvSpPr>
              <a:spLocks noChangeArrowheads="1"/>
            </p:cNvSpPr>
            <p:nvPr/>
          </p:nvSpPr>
          <p:spPr bwMode="auto">
            <a:xfrm>
              <a:off x="6573838" y="4733925"/>
              <a:ext cx="360362" cy="2070100"/>
            </a:xfrm>
            <a:prstGeom prst="can">
              <a:avLst>
                <a:gd name="adj" fmla="val 62338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1" name="Freeform 223"/>
            <p:cNvSpPr>
              <a:spLocks/>
            </p:cNvSpPr>
            <p:nvPr/>
          </p:nvSpPr>
          <p:spPr bwMode="auto">
            <a:xfrm>
              <a:off x="6259513" y="4464050"/>
              <a:ext cx="990600" cy="269875"/>
            </a:xfrm>
            <a:custGeom>
              <a:avLst/>
              <a:gdLst>
                <a:gd name="T0" fmla="*/ 0 w 624"/>
                <a:gd name="T1" fmla="*/ 85 h 170"/>
                <a:gd name="T2" fmla="*/ 170 w 624"/>
                <a:gd name="T3" fmla="*/ 0 h 170"/>
                <a:gd name="T4" fmla="*/ 453 w 624"/>
                <a:gd name="T5" fmla="*/ 0 h 170"/>
                <a:gd name="T6" fmla="*/ 624 w 624"/>
                <a:gd name="T7" fmla="*/ 85 h 170"/>
                <a:gd name="T8" fmla="*/ 453 w 624"/>
                <a:gd name="T9" fmla="*/ 170 h 170"/>
                <a:gd name="T10" fmla="*/ 170 w 624"/>
                <a:gd name="T11" fmla="*/ 170 h 170"/>
                <a:gd name="T12" fmla="*/ 0 w 624"/>
                <a:gd name="T13" fmla="*/ 85 h 1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24" h="170">
                  <a:moveTo>
                    <a:pt x="0" y="85"/>
                  </a:moveTo>
                  <a:lnTo>
                    <a:pt x="170" y="0"/>
                  </a:lnTo>
                  <a:lnTo>
                    <a:pt x="453" y="0"/>
                  </a:lnTo>
                  <a:lnTo>
                    <a:pt x="624" y="85"/>
                  </a:lnTo>
                  <a:lnTo>
                    <a:pt x="453" y="170"/>
                  </a:lnTo>
                  <a:lnTo>
                    <a:pt x="170" y="170"/>
                  </a:lnTo>
                  <a:lnTo>
                    <a:pt x="0" y="85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072" name="Freeform 224"/>
            <p:cNvSpPr>
              <a:spLocks/>
            </p:cNvSpPr>
            <p:nvPr/>
          </p:nvSpPr>
          <p:spPr bwMode="auto">
            <a:xfrm>
              <a:off x="6259513" y="4598988"/>
              <a:ext cx="269875" cy="404812"/>
            </a:xfrm>
            <a:custGeom>
              <a:avLst/>
              <a:gdLst>
                <a:gd name="T0" fmla="*/ 0 w 170"/>
                <a:gd name="T1" fmla="*/ 0 h 255"/>
                <a:gd name="T2" fmla="*/ 170 w 170"/>
                <a:gd name="T3" fmla="*/ 85 h 255"/>
                <a:gd name="T4" fmla="*/ 170 w 170"/>
                <a:gd name="T5" fmla="*/ 255 h 255"/>
                <a:gd name="T6" fmla="*/ 0 w 170"/>
                <a:gd name="T7" fmla="*/ 170 h 255"/>
                <a:gd name="T8" fmla="*/ 0 w 170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55">
                  <a:moveTo>
                    <a:pt x="0" y="0"/>
                  </a:moveTo>
                  <a:lnTo>
                    <a:pt x="170" y="85"/>
                  </a:lnTo>
                  <a:lnTo>
                    <a:pt x="170" y="255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073" name="Freeform 225"/>
            <p:cNvSpPr>
              <a:spLocks/>
            </p:cNvSpPr>
            <p:nvPr/>
          </p:nvSpPr>
          <p:spPr bwMode="auto">
            <a:xfrm flipH="1">
              <a:off x="6978650" y="4598988"/>
              <a:ext cx="269875" cy="404812"/>
            </a:xfrm>
            <a:custGeom>
              <a:avLst/>
              <a:gdLst>
                <a:gd name="T0" fmla="*/ 0 w 170"/>
                <a:gd name="T1" fmla="*/ 0 h 255"/>
                <a:gd name="T2" fmla="*/ 170 w 170"/>
                <a:gd name="T3" fmla="*/ 85 h 255"/>
                <a:gd name="T4" fmla="*/ 170 w 170"/>
                <a:gd name="T5" fmla="*/ 255 h 255"/>
                <a:gd name="T6" fmla="*/ 0 w 170"/>
                <a:gd name="T7" fmla="*/ 170 h 255"/>
                <a:gd name="T8" fmla="*/ 0 w 170"/>
                <a:gd name="T9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55">
                  <a:moveTo>
                    <a:pt x="0" y="0"/>
                  </a:moveTo>
                  <a:lnTo>
                    <a:pt x="170" y="85"/>
                  </a:lnTo>
                  <a:lnTo>
                    <a:pt x="170" y="255"/>
                  </a:lnTo>
                  <a:lnTo>
                    <a:pt x="0" y="17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969696"/>
            </a:solidFill>
            <a:ln w="19050" cap="flat" cmpd="sng">
              <a:solidFill>
                <a:srgbClr val="333333"/>
              </a:solidFill>
              <a:prstDash val="solid"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9074" name="Rectangle 226"/>
            <p:cNvSpPr>
              <a:spLocks noChangeArrowheads="1"/>
            </p:cNvSpPr>
            <p:nvPr/>
          </p:nvSpPr>
          <p:spPr bwMode="auto">
            <a:xfrm>
              <a:off x="6529388" y="4733925"/>
              <a:ext cx="449262" cy="269875"/>
            </a:xfrm>
            <a:prstGeom prst="rect">
              <a:avLst/>
            </a:prstGeom>
            <a:solidFill>
              <a:srgbClr val="C0C0C0"/>
            </a:solidFill>
            <a:ln w="19050">
              <a:solidFill>
                <a:srgbClr val="333333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5" name="AutoShape 227"/>
            <p:cNvSpPr>
              <a:spLocks noChangeArrowheads="1"/>
            </p:cNvSpPr>
            <p:nvPr/>
          </p:nvSpPr>
          <p:spPr bwMode="auto">
            <a:xfrm rot="16200000">
              <a:off x="6708775" y="6488113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6" name="AutoShape 228"/>
            <p:cNvSpPr>
              <a:spLocks noChangeArrowheads="1"/>
            </p:cNvSpPr>
            <p:nvPr/>
          </p:nvSpPr>
          <p:spPr bwMode="auto">
            <a:xfrm rot="16200000">
              <a:off x="6708775" y="6399213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7" name="AutoShape 229"/>
            <p:cNvSpPr>
              <a:spLocks noChangeArrowheads="1"/>
            </p:cNvSpPr>
            <p:nvPr/>
          </p:nvSpPr>
          <p:spPr bwMode="auto">
            <a:xfrm rot="16200000">
              <a:off x="6708775" y="6307138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8" name="AutoShape 230"/>
            <p:cNvSpPr>
              <a:spLocks noChangeArrowheads="1"/>
            </p:cNvSpPr>
            <p:nvPr/>
          </p:nvSpPr>
          <p:spPr bwMode="auto">
            <a:xfrm rot="16200000">
              <a:off x="6708775" y="6218238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79" name="AutoShape 231"/>
            <p:cNvSpPr>
              <a:spLocks noChangeArrowheads="1"/>
            </p:cNvSpPr>
            <p:nvPr/>
          </p:nvSpPr>
          <p:spPr bwMode="auto">
            <a:xfrm rot="16200000">
              <a:off x="6708775" y="6534151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0" name="AutoShape 232"/>
            <p:cNvSpPr>
              <a:spLocks noChangeArrowheads="1"/>
            </p:cNvSpPr>
            <p:nvPr/>
          </p:nvSpPr>
          <p:spPr bwMode="auto">
            <a:xfrm rot="16200000">
              <a:off x="6708775" y="6445251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1" name="AutoShape 233"/>
            <p:cNvSpPr>
              <a:spLocks noChangeArrowheads="1"/>
            </p:cNvSpPr>
            <p:nvPr/>
          </p:nvSpPr>
          <p:spPr bwMode="auto">
            <a:xfrm rot="16200000">
              <a:off x="6708775" y="6353176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2" name="AutoShape 234"/>
            <p:cNvSpPr>
              <a:spLocks noChangeArrowheads="1"/>
            </p:cNvSpPr>
            <p:nvPr/>
          </p:nvSpPr>
          <p:spPr bwMode="auto">
            <a:xfrm rot="16200000">
              <a:off x="6708775" y="6264276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3" name="AutoShape 235"/>
            <p:cNvSpPr>
              <a:spLocks noChangeArrowheads="1"/>
            </p:cNvSpPr>
            <p:nvPr/>
          </p:nvSpPr>
          <p:spPr bwMode="auto">
            <a:xfrm rot="16200000">
              <a:off x="6708775" y="6127751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4" name="AutoShape 236"/>
            <p:cNvSpPr>
              <a:spLocks noChangeArrowheads="1"/>
            </p:cNvSpPr>
            <p:nvPr/>
          </p:nvSpPr>
          <p:spPr bwMode="auto">
            <a:xfrm rot="16200000">
              <a:off x="6708775" y="6038851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5" name="AutoShape 237"/>
            <p:cNvSpPr>
              <a:spLocks noChangeArrowheads="1"/>
            </p:cNvSpPr>
            <p:nvPr/>
          </p:nvSpPr>
          <p:spPr bwMode="auto">
            <a:xfrm rot="16200000">
              <a:off x="6708775" y="5946776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6" name="AutoShape 238"/>
            <p:cNvSpPr>
              <a:spLocks noChangeArrowheads="1"/>
            </p:cNvSpPr>
            <p:nvPr/>
          </p:nvSpPr>
          <p:spPr bwMode="auto">
            <a:xfrm rot="16200000">
              <a:off x="6708775" y="5857876"/>
              <a:ext cx="90487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7" name="AutoShape 239"/>
            <p:cNvSpPr>
              <a:spLocks noChangeArrowheads="1"/>
            </p:cNvSpPr>
            <p:nvPr/>
          </p:nvSpPr>
          <p:spPr bwMode="auto">
            <a:xfrm rot="16200000">
              <a:off x="6708775" y="6173788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8" name="AutoShape 240"/>
            <p:cNvSpPr>
              <a:spLocks noChangeArrowheads="1"/>
            </p:cNvSpPr>
            <p:nvPr/>
          </p:nvSpPr>
          <p:spPr bwMode="auto">
            <a:xfrm rot="16200000">
              <a:off x="6708775" y="6084888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89" name="AutoShape 241"/>
            <p:cNvSpPr>
              <a:spLocks noChangeArrowheads="1"/>
            </p:cNvSpPr>
            <p:nvPr/>
          </p:nvSpPr>
          <p:spPr bwMode="auto">
            <a:xfrm rot="16200000">
              <a:off x="6708775" y="5992813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9090" name="AutoShape 242"/>
            <p:cNvSpPr>
              <a:spLocks noChangeArrowheads="1"/>
            </p:cNvSpPr>
            <p:nvPr/>
          </p:nvSpPr>
          <p:spPr bwMode="auto">
            <a:xfrm rot="16200000">
              <a:off x="6708775" y="5903913"/>
              <a:ext cx="90488" cy="360362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17" name="グループ化 16"/>
          <p:cNvGrpSpPr/>
          <p:nvPr/>
        </p:nvGrpSpPr>
        <p:grpSpPr>
          <a:xfrm>
            <a:off x="6564496" y="2784896"/>
            <a:ext cx="630070" cy="1257921"/>
            <a:chOff x="3803015" y="-88423"/>
            <a:chExt cx="450850" cy="900112"/>
          </a:xfrm>
        </p:grpSpPr>
        <p:sp>
          <p:nvSpPr>
            <p:cNvPr id="128" name="Freeform 21"/>
            <p:cNvSpPr>
              <a:spLocks/>
            </p:cNvSpPr>
            <p:nvPr/>
          </p:nvSpPr>
          <p:spPr bwMode="auto">
            <a:xfrm>
              <a:off x="3893503" y="92552"/>
              <a:ext cx="269875" cy="88900"/>
            </a:xfrm>
            <a:custGeom>
              <a:avLst/>
              <a:gdLst>
                <a:gd name="T0" fmla="*/ 2147483647 w 170"/>
                <a:gd name="T1" fmla="*/ 0 h 56"/>
                <a:gd name="T2" fmla="*/ 2147483647 w 170"/>
                <a:gd name="T3" fmla="*/ 0 h 56"/>
                <a:gd name="T4" fmla="*/ 2147483647 w 170"/>
                <a:gd name="T5" fmla="*/ 2147483647 h 56"/>
                <a:gd name="T6" fmla="*/ 2147483647 w 170"/>
                <a:gd name="T7" fmla="*/ 2147483647 h 56"/>
                <a:gd name="T8" fmla="*/ 2147483647 w 170"/>
                <a:gd name="T9" fmla="*/ 2147483647 h 56"/>
                <a:gd name="T10" fmla="*/ 0 w 170"/>
                <a:gd name="T11" fmla="*/ 2147483647 h 56"/>
                <a:gd name="T12" fmla="*/ 2147483647 w 170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56">
                  <a:moveTo>
                    <a:pt x="28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42" y="56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29" name="Freeform 22"/>
            <p:cNvSpPr>
              <a:spLocks/>
            </p:cNvSpPr>
            <p:nvPr/>
          </p:nvSpPr>
          <p:spPr bwMode="auto">
            <a:xfrm>
              <a:off x="3893503" y="181452"/>
              <a:ext cx="269875" cy="88900"/>
            </a:xfrm>
            <a:custGeom>
              <a:avLst/>
              <a:gdLst>
                <a:gd name="T0" fmla="*/ 2147483647 w 170"/>
                <a:gd name="T1" fmla="*/ 0 h 56"/>
                <a:gd name="T2" fmla="*/ 2147483647 w 170"/>
                <a:gd name="T3" fmla="*/ 0 h 56"/>
                <a:gd name="T4" fmla="*/ 2147483647 w 170"/>
                <a:gd name="T5" fmla="*/ 2147483647 h 56"/>
                <a:gd name="T6" fmla="*/ 2147483647 w 170"/>
                <a:gd name="T7" fmla="*/ 2147483647 h 56"/>
                <a:gd name="T8" fmla="*/ 2147483647 w 170"/>
                <a:gd name="T9" fmla="*/ 2147483647 h 56"/>
                <a:gd name="T10" fmla="*/ 0 w 170"/>
                <a:gd name="T11" fmla="*/ 2147483647 h 56"/>
                <a:gd name="T12" fmla="*/ 2147483647 w 170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56">
                  <a:moveTo>
                    <a:pt x="28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42" y="56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0" name="Freeform 23"/>
            <p:cNvSpPr>
              <a:spLocks/>
            </p:cNvSpPr>
            <p:nvPr/>
          </p:nvSpPr>
          <p:spPr bwMode="auto">
            <a:xfrm>
              <a:off x="3893503" y="273527"/>
              <a:ext cx="269875" cy="88900"/>
            </a:xfrm>
            <a:custGeom>
              <a:avLst/>
              <a:gdLst>
                <a:gd name="T0" fmla="*/ 2147483647 w 170"/>
                <a:gd name="T1" fmla="*/ 0 h 56"/>
                <a:gd name="T2" fmla="*/ 2147483647 w 170"/>
                <a:gd name="T3" fmla="*/ 0 h 56"/>
                <a:gd name="T4" fmla="*/ 2147483647 w 170"/>
                <a:gd name="T5" fmla="*/ 2147483647 h 56"/>
                <a:gd name="T6" fmla="*/ 2147483647 w 170"/>
                <a:gd name="T7" fmla="*/ 2147483647 h 56"/>
                <a:gd name="T8" fmla="*/ 2147483647 w 170"/>
                <a:gd name="T9" fmla="*/ 2147483647 h 56"/>
                <a:gd name="T10" fmla="*/ 0 w 170"/>
                <a:gd name="T11" fmla="*/ 2147483647 h 56"/>
                <a:gd name="T12" fmla="*/ 2147483647 w 170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56">
                  <a:moveTo>
                    <a:pt x="28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42" y="56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1" name="Freeform 24"/>
            <p:cNvSpPr>
              <a:spLocks/>
            </p:cNvSpPr>
            <p:nvPr/>
          </p:nvSpPr>
          <p:spPr bwMode="auto">
            <a:xfrm>
              <a:off x="3893503" y="362427"/>
              <a:ext cx="269875" cy="88900"/>
            </a:xfrm>
            <a:custGeom>
              <a:avLst/>
              <a:gdLst>
                <a:gd name="T0" fmla="*/ 2147483647 w 170"/>
                <a:gd name="T1" fmla="*/ 0 h 56"/>
                <a:gd name="T2" fmla="*/ 2147483647 w 170"/>
                <a:gd name="T3" fmla="*/ 0 h 56"/>
                <a:gd name="T4" fmla="*/ 2147483647 w 170"/>
                <a:gd name="T5" fmla="*/ 2147483647 h 56"/>
                <a:gd name="T6" fmla="*/ 2147483647 w 170"/>
                <a:gd name="T7" fmla="*/ 2147483647 h 56"/>
                <a:gd name="T8" fmla="*/ 2147483647 w 170"/>
                <a:gd name="T9" fmla="*/ 2147483647 h 56"/>
                <a:gd name="T10" fmla="*/ 0 w 170"/>
                <a:gd name="T11" fmla="*/ 2147483647 h 56"/>
                <a:gd name="T12" fmla="*/ 2147483647 w 170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56">
                  <a:moveTo>
                    <a:pt x="28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42" y="56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2" name="Freeform 25"/>
            <p:cNvSpPr>
              <a:spLocks/>
            </p:cNvSpPr>
            <p:nvPr/>
          </p:nvSpPr>
          <p:spPr bwMode="auto">
            <a:xfrm>
              <a:off x="3893503" y="452914"/>
              <a:ext cx="269875" cy="88900"/>
            </a:xfrm>
            <a:custGeom>
              <a:avLst/>
              <a:gdLst>
                <a:gd name="T0" fmla="*/ 2147483647 w 170"/>
                <a:gd name="T1" fmla="*/ 0 h 56"/>
                <a:gd name="T2" fmla="*/ 2147483647 w 170"/>
                <a:gd name="T3" fmla="*/ 0 h 56"/>
                <a:gd name="T4" fmla="*/ 2147483647 w 170"/>
                <a:gd name="T5" fmla="*/ 2147483647 h 56"/>
                <a:gd name="T6" fmla="*/ 2147483647 w 170"/>
                <a:gd name="T7" fmla="*/ 2147483647 h 56"/>
                <a:gd name="T8" fmla="*/ 2147483647 w 170"/>
                <a:gd name="T9" fmla="*/ 2147483647 h 56"/>
                <a:gd name="T10" fmla="*/ 0 w 170"/>
                <a:gd name="T11" fmla="*/ 2147483647 h 56"/>
                <a:gd name="T12" fmla="*/ 2147483647 w 170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56">
                  <a:moveTo>
                    <a:pt x="28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42" y="56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3" name="Freeform 26"/>
            <p:cNvSpPr>
              <a:spLocks/>
            </p:cNvSpPr>
            <p:nvPr/>
          </p:nvSpPr>
          <p:spPr bwMode="auto">
            <a:xfrm>
              <a:off x="3893503" y="541814"/>
              <a:ext cx="269875" cy="88900"/>
            </a:xfrm>
            <a:custGeom>
              <a:avLst/>
              <a:gdLst>
                <a:gd name="T0" fmla="*/ 2147483647 w 170"/>
                <a:gd name="T1" fmla="*/ 0 h 56"/>
                <a:gd name="T2" fmla="*/ 2147483647 w 170"/>
                <a:gd name="T3" fmla="*/ 0 h 56"/>
                <a:gd name="T4" fmla="*/ 2147483647 w 170"/>
                <a:gd name="T5" fmla="*/ 2147483647 h 56"/>
                <a:gd name="T6" fmla="*/ 2147483647 w 170"/>
                <a:gd name="T7" fmla="*/ 2147483647 h 56"/>
                <a:gd name="T8" fmla="*/ 2147483647 w 170"/>
                <a:gd name="T9" fmla="*/ 2147483647 h 56"/>
                <a:gd name="T10" fmla="*/ 0 w 170"/>
                <a:gd name="T11" fmla="*/ 2147483647 h 56"/>
                <a:gd name="T12" fmla="*/ 2147483647 w 170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56">
                  <a:moveTo>
                    <a:pt x="28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42" y="56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4" name="Freeform 27"/>
            <p:cNvSpPr>
              <a:spLocks/>
            </p:cNvSpPr>
            <p:nvPr/>
          </p:nvSpPr>
          <p:spPr bwMode="auto">
            <a:xfrm>
              <a:off x="3893503" y="633889"/>
              <a:ext cx="269875" cy="88900"/>
            </a:xfrm>
            <a:custGeom>
              <a:avLst/>
              <a:gdLst>
                <a:gd name="T0" fmla="*/ 2147483647 w 170"/>
                <a:gd name="T1" fmla="*/ 0 h 56"/>
                <a:gd name="T2" fmla="*/ 2147483647 w 170"/>
                <a:gd name="T3" fmla="*/ 0 h 56"/>
                <a:gd name="T4" fmla="*/ 2147483647 w 170"/>
                <a:gd name="T5" fmla="*/ 2147483647 h 56"/>
                <a:gd name="T6" fmla="*/ 2147483647 w 170"/>
                <a:gd name="T7" fmla="*/ 2147483647 h 56"/>
                <a:gd name="T8" fmla="*/ 2147483647 w 170"/>
                <a:gd name="T9" fmla="*/ 2147483647 h 56"/>
                <a:gd name="T10" fmla="*/ 0 w 170"/>
                <a:gd name="T11" fmla="*/ 2147483647 h 56"/>
                <a:gd name="T12" fmla="*/ 2147483647 w 170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56">
                  <a:moveTo>
                    <a:pt x="28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42" y="56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5" name="Freeform 28"/>
            <p:cNvSpPr>
              <a:spLocks/>
            </p:cNvSpPr>
            <p:nvPr/>
          </p:nvSpPr>
          <p:spPr bwMode="auto">
            <a:xfrm>
              <a:off x="3893503" y="722789"/>
              <a:ext cx="269875" cy="88900"/>
            </a:xfrm>
            <a:custGeom>
              <a:avLst/>
              <a:gdLst>
                <a:gd name="T0" fmla="*/ 2147483647 w 170"/>
                <a:gd name="T1" fmla="*/ 0 h 56"/>
                <a:gd name="T2" fmla="*/ 2147483647 w 170"/>
                <a:gd name="T3" fmla="*/ 0 h 56"/>
                <a:gd name="T4" fmla="*/ 2147483647 w 170"/>
                <a:gd name="T5" fmla="*/ 2147483647 h 56"/>
                <a:gd name="T6" fmla="*/ 2147483647 w 170"/>
                <a:gd name="T7" fmla="*/ 2147483647 h 56"/>
                <a:gd name="T8" fmla="*/ 2147483647 w 170"/>
                <a:gd name="T9" fmla="*/ 2147483647 h 56"/>
                <a:gd name="T10" fmla="*/ 0 w 170"/>
                <a:gd name="T11" fmla="*/ 2147483647 h 56"/>
                <a:gd name="T12" fmla="*/ 2147483647 w 170"/>
                <a:gd name="T13" fmla="*/ 0 h 5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170" h="56">
                  <a:moveTo>
                    <a:pt x="28" y="0"/>
                  </a:moveTo>
                  <a:lnTo>
                    <a:pt x="142" y="0"/>
                  </a:lnTo>
                  <a:lnTo>
                    <a:pt x="170" y="28"/>
                  </a:lnTo>
                  <a:lnTo>
                    <a:pt x="142" y="56"/>
                  </a:lnTo>
                  <a:lnTo>
                    <a:pt x="28" y="56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136" name="Rectangle 29"/>
            <p:cNvSpPr>
              <a:spLocks noChangeArrowheads="1"/>
            </p:cNvSpPr>
            <p:nvPr/>
          </p:nvSpPr>
          <p:spPr bwMode="auto">
            <a:xfrm>
              <a:off x="3803015" y="-88423"/>
              <a:ext cx="450850" cy="180975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37" name="Rectangle 30"/>
            <p:cNvSpPr>
              <a:spLocks noChangeArrowheads="1"/>
            </p:cNvSpPr>
            <p:nvPr/>
          </p:nvSpPr>
          <p:spPr bwMode="auto">
            <a:xfrm>
              <a:off x="3893503" y="-88423"/>
              <a:ext cx="269875" cy="180975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</p:grpSp>
      <p:grpSp>
        <p:nvGrpSpPr>
          <p:cNvPr id="20" name="グループ化 19"/>
          <p:cNvGrpSpPr/>
          <p:nvPr/>
        </p:nvGrpSpPr>
        <p:grpSpPr>
          <a:xfrm>
            <a:off x="8430898" y="2784896"/>
            <a:ext cx="744927" cy="1484608"/>
            <a:chOff x="4477703" y="-88423"/>
            <a:chExt cx="450850" cy="898525"/>
          </a:xfrm>
        </p:grpSpPr>
        <p:grpSp>
          <p:nvGrpSpPr>
            <p:cNvPr id="138" name="Group 41"/>
            <p:cNvGrpSpPr>
              <a:grpSpLocks/>
            </p:cNvGrpSpPr>
            <p:nvPr/>
          </p:nvGrpSpPr>
          <p:grpSpPr bwMode="auto">
            <a:xfrm>
              <a:off x="4568190" y="92552"/>
              <a:ext cx="269875" cy="358775"/>
              <a:chOff x="682" y="2217"/>
              <a:chExt cx="170" cy="453"/>
            </a:xfrm>
          </p:grpSpPr>
          <p:sp>
            <p:nvSpPr>
              <p:cNvPr id="139" name="Freeform 31"/>
              <p:cNvSpPr>
                <a:spLocks/>
              </p:cNvSpPr>
              <p:nvPr/>
            </p:nvSpPr>
            <p:spPr bwMode="auto">
              <a:xfrm>
                <a:off x="682" y="2217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0" name="Freeform 32"/>
              <p:cNvSpPr>
                <a:spLocks/>
              </p:cNvSpPr>
              <p:nvPr/>
            </p:nvSpPr>
            <p:spPr bwMode="auto">
              <a:xfrm>
                <a:off x="682" y="2273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1" name="Freeform 33"/>
              <p:cNvSpPr>
                <a:spLocks/>
              </p:cNvSpPr>
              <p:nvPr/>
            </p:nvSpPr>
            <p:spPr bwMode="auto">
              <a:xfrm>
                <a:off x="682" y="2331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2" name="Freeform 34"/>
              <p:cNvSpPr>
                <a:spLocks/>
              </p:cNvSpPr>
              <p:nvPr/>
            </p:nvSpPr>
            <p:spPr bwMode="auto">
              <a:xfrm>
                <a:off x="682" y="2387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3" name="Freeform 35"/>
              <p:cNvSpPr>
                <a:spLocks/>
              </p:cNvSpPr>
              <p:nvPr/>
            </p:nvSpPr>
            <p:spPr bwMode="auto">
              <a:xfrm>
                <a:off x="682" y="2444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4" name="Freeform 36"/>
              <p:cNvSpPr>
                <a:spLocks/>
              </p:cNvSpPr>
              <p:nvPr/>
            </p:nvSpPr>
            <p:spPr bwMode="auto">
              <a:xfrm>
                <a:off x="682" y="2500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5" name="Freeform 37"/>
              <p:cNvSpPr>
                <a:spLocks/>
              </p:cNvSpPr>
              <p:nvPr/>
            </p:nvSpPr>
            <p:spPr bwMode="auto">
              <a:xfrm>
                <a:off x="682" y="2558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46" name="Freeform 38"/>
              <p:cNvSpPr>
                <a:spLocks/>
              </p:cNvSpPr>
              <p:nvPr/>
            </p:nvSpPr>
            <p:spPr bwMode="auto">
              <a:xfrm>
                <a:off x="682" y="2614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147" name="Rectangle 39"/>
            <p:cNvSpPr>
              <a:spLocks noChangeArrowheads="1"/>
            </p:cNvSpPr>
            <p:nvPr/>
          </p:nvSpPr>
          <p:spPr bwMode="auto">
            <a:xfrm>
              <a:off x="4477703" y="-88423"/>
              <a:ext cx="450850" cy="180975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sp>
          <p:nvSpPr>
            <p:cNvPr id="148" name="Rectangle 40"/>
            <p:cNvSpPr>
              <a:spLocks noChangeArrowheads="1"/>
            </p:cNvSpPr>
            <p:nvPr/>
          </p:nvSpPr>
          <p:spPr bwMode="auto">
            <a:xfrm>
              <a:off x="4568190" y="-88423"/>
              <a:ext cx="269875" cy="180975"/>
            </a:xfrm>
            <a:prstGeom prst="rect">
              <a:avLst/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kumimoji="1" sz="32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kumimoji="1" sz="28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20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ja-JP" altLang="en-US" sz="1800"/>
            </a:p>
          </p:txBody>
        </p:sp>
        <p:grpSp>
          <p:nvGrpSpPr>
            <p:cNvPr id="149" name="Group 42"/>
            <p:cNvGrpSpPr>
              <a:grpSpLocks/>
            </p:cNvGrpSpPr>
            <p:nvPr/>
          </p:nvGrpSpPr>
          <p:grpSpPr bwMode="auto">
            <a:xfrm>
              <a:off x="4568190" y="451327"/>
              <a:ext cx="269875" cy="358775"/>
              <a:chOff x="682" y="2217"/>
              <a:chExt cx="170" cy="453"/>
            </a:xfrm>
          </p:grpSpPr>
          <p:sp>
            <p:nvSpPr>
              <p:cNvPr id="150" name="Freeform 43"/>
              <p:cNvSpPr>
                <a:spLocks/>
              </p:cNvSpPr>
              <p:nvPr/>
            </p:nvSpPr>
            <p:spPr bwMode="auto">
              <a:xfrm>
                <a:off x="682" y="2217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1" name="Freeform 44"/>
              <p:cNvSpPr>
                <a:spLocks/>
              </p:cNvSpPr>
              <p:nvPr/>
            </p:nvSpPr>
            <p:spPr bwMode="auto">
              <a:xfrm>
                <a:off x="682" y="2273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2" name="Freeform 45"/>
              <p:cNvSpPr>
                <a:spLocks/>
              </p:cNvSpPr>
              <p:nvPr/>
            </p:nvSpPr>
            <p:spPr bwMode="auto">
              <a:xfrm>
                <a:off x="682" y="2331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3" name="Freeform 46"/>
              <p:cNvSpPr>
                <a:spLocks/>
              </p:cNvSpPr>
              <p:nvPr/>
            </p:nvSpPr>
            <p:spPr bwMode="auto">
              <a:xfrm>
                <a:off x="682" y="2387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4" name="Freeform 47"/>
              <p:cNvSpPr>
                <a:spLocks/>
              </p:cNvSpPr>
              <p:nvPr/>
            </p:nvSpPr>
            <p:spPr bwMode="auto">
              <a:xfrm>
                <a:off x="682" y="2444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5" name="Freeform 48"/>
              <p:cNvSpPr>
                <a:spLocks/>
              </p:cNvSpPr>
              <p:nvPr/>
            </p:nvSpPr>
            <p:spPr bwMode="auto">
              <a:xfrm>
                <a:off x="682" y="2500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6" name="Freeform 49"/>
              <p:cNvSpPr>
                <a:spLocks/>
              </p:cNvSpPr>
              <p:nvPr/>
            </p:nvSpPr>
            <p:spPr bwMode="auto">
              <a:xfrm>
                <a:off x="682" y="2558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157" name="Freeform 50"/>
              <p:cNvSpPr>
                <a:spLocks/>
              </p:cNvSpPr>
              <p:nvPr/>
            </p:nvSpPr>
            <p:spPr bwMode="auto">
              <a:xfrm>
                <a:off x="682" y="2614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</p:grpSp>
      <p:grpSp>
        <p:nvGrpSpPr>
          <p:cNvPr id="25" name="グループ化 24"/>
          <p:cNvGrpSpPr/>
          <p:nvPr/>
        </p:nvGrpSpPr>
        <p:grpSpPr>
          <a:xfrm>
            <a:off x="866787" y="818710"/>
            <a:ext cx="710838" cy="1575174"/>
            <a:chOff x="866787" y="818710"/>
            <a:chExt cx="710838" cy="1575174"/>
          </a:xfrm>
        </p:grpSpPr>
        <p:sp>
          <p:nvSpPr>
            <p:cNvPr id="22" name="フリーフォーム 21"/>
            <p:cNvSpPr/>
            <p:nvPr/>
          </p:nvSpPr>
          <p:spPr bwMode="auto">
            <a:xfrm>
              <a:off x="1184048" y="896619"/>
              <a:ext cx="76316" cy="1497265"/>
            </a:xfrm>
            <a:custGeom>
              <a:avLst/>
              <a:gdLst>
                <a:gd name="connsiteX0" fmla="*/ 0 w 106680"/>
                <a:gd name="connsiteY0" fmla="*/ 0 h 990600"/>
                <a:gd name="connsiteX1" fmla="*/ 0 w 106680"/>
                <a:gd name="connsiteY1" fmla="*/ 934720 h 990600"/>
                <a:gd name="connsiteX2" fmla="*/ 55880 w 106680"/>
                <a:gd name="connsiteY2" fmla="*/ 990600 h 990600"/>
                <a:gd name="connsiteX3" fmla="*/ 106680 w 106680"/>
                <a:gd name="connsiteY3" fmla="*/ 939800 h 990600"/>
                <a:gd name="connsiteX4" fmla="*/ 106680 w 106680"/>
                <a:gd name="connsiteY4" fmla="*/ 0 h 990600"/>
                <a:gd name="connsiteX5" fmla="*/ 0 w 106680"/>
                <a:gd name="connsiteY5" fmla="*/ 0 h 990600"/>
                <a:gd name="connsiteX0" fmla="*/ 0 w 106680"/>
                <a:gd name="connsiteY0" fmla="*/ 0 h 1158240"/>
                <a:gd name="connsiteX1" fmla="*/ 0 w 106680"/>
                <a:gd name="connsiteY1" fmla="*/ 934720 h 1158240"/>
                <a:gd name="connsiteX2" fmla="*/ 55880 w 106680"/>
                <a:gd name="connsiteY2" fmla="*/ 1158240 h 1158240"/>
                <a:gd name="connsiteX3" fmla="*/ 106680 w 106680"/>
                <a:gd name="connsiteY3" fmla="*/ 939800 h 1158240"/>
                <a:gd name="connsiteX4" fmla="*/ 106680 w 106680"/>
                <a:gd name="connsiteY4" fmla="*/ 0 h 1158240"/>
                <a:gd name="connsiteX5" fmla="*/ 0 w 106680"/>
                <a:gd name="connsiteY5" fmla="*/ 0 h 1158240"/>
                <a:gd name="connsiteX0" fmla="*/ 0 w 106680"/>
                <a:gd name="connsiteY0" fmla="*/ 0 h 1158240"/>
                <a:gd name="connsiteX1" fmla="*/ 0 w 106680"/>
                <a:gd name="connsiteY1" fmla="*/ 934720 h 1158240"/>
                <a:gd name="connsiteX2" fmla="*/ 55880 w 106680"/>
                <a:gd name="connsiteY2" fmla="*/ 1158240 h 1158240"/>
                <a:gd name="connsiteX3" fmla="*/ 106680 w 106680"/>
                <a:gd name="connsiteY3" fmla="*/ 934085 h 1158240"/>
                <a:gd name="connsiteX4" fmla="*/ 106680 w 106680"/>
                <a:gd name="connsiteY4" fmla="*/ 0 h 1158240"/>
                <a:gd name="connsiteX5" fmla="*/ 0 w 106680"/>
                <a:gd name="connsiteY5" fmla="*/ 0 h 11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" h="1158240">
                  <a:moveTo>
                    <a:pt x="0" y="0"/>
                  </a:moveTo>
                  <a:lnTo>
                    <a:pt x="0" y="934720"/>
                  </a:lnTo>
                  <a:lnTo>
                    <a:pt x="55880" y="1158240"/>
                  </a:lnTo>
                  <a:lnTo>
                    <a:pt x="106680" y="934085"/>
                  </a:lnTo>
                  <a:lnTo>
                    <a:pt x="10668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角丸四角形 228"/>
            <p:cNvSpPr/>
            <p:nvPr/>
          </p:nvSpPr>
          <p:spPr bwMode="auto">
            <a:xfrm>
              <a:off x="866787" y="818710"/>
              <a:ext cx="710838" cy="9001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/>
          <p:cNvGrpSpPr/>
          <p:nvPr/>
        </p:nvGrpSpPr>
        <p:grpSpPr>
          <a:xfrm>
            <a:off x="2699397" y="818710"/>
            <a:ext cx="710838" cy="1575174"/>
            <a:chOff x="2699397" y="818710"/>
            <a:chExt cx="710838" cy="1575174"/>
          </a:xfrm>
        </p:grpSpPr>
        <p:sp>
          <p:nvSpPr>
            <p:cNvPr id="230" name="フリーフォーム 229"/>
            <p:cNvSpPr/>
            <p:nvPr/>
          </p:nvSpPr>
          <p:spPr bwMode="auto">
            <a:xfrm>
              <a:off x="3016658" y="896619"/>
              <a:ext cx="76316" cy="1497265"/>
            </a:xfrm>
            <a:custGeom>
              <a:avLst/>
              <a:gdLst>
                <a:gd name="connsiteX0" fmla="*/ 0 w 106680"/>
                <a:gd name="connsiteY0" fmla="*/ 0 h 990600"/>
                <a:gd name="connsiteX1" fmla="*/ 0 w 106680"/>
                <a:gd name="connsiteY1" fmla="*/ 934720 h 990600"/>
                <a:gd name="connsiteX2" fmla="*/ 55880 w 106680"/>
                <a:gd name="connsiteY2" fmla="*/ 990600 h 990600"/>
                <a:gd name="connsiteX3" fmla="*/ 106680 w 106680"/>
                <a:gd name="connsiteY3" fmla="*/ 939800 h 990600"/>
                <a:gd name="connsiteX4" fmla="*/ 106680 w 106680"/>
                <a:gd name="connsiteY4" fmla="*/ 0 h 990600"/>
                <a:gd name="connsiteX5" fmla="*/ 0 w 106680"/>
                <a:gd name="connsiteY5" fmla="*/ 0 h 990600"/>
                <a:gd name="connsiteX0" fmla="*/ 0 w 106680"/>
                <a:gd name="connsiteY0" fmla="*/ 0 h 1158240"/>
                <a:gd name="connsiteX1" fmla="*/ 0 w 106680"/>
                <a:gd name="connsiteY1" fmla="*/ 934720 h 1158240"/>
                <a:gd name="connsiteX2" fmla="*/ 55880 w 106680"/>
                <a:gd name="connsiteY2" fmla="*/ 1158240 h 1158240"/>
                <a:gd name="connsiteX3" fmla="*/ 106680 w 106680"/>
                <a:gd name="connsiteY3" fmla="*/ 939800 h 1158240"/>
                <a:gd name="connsiteX4" fmla="*/ 106680 w 106680"/>
                <a:gd name="connsiteY4" fmla="*/ 0 h 1158240"/>
                <a:gd name="connsiteX5" fmla="*/ 0 w 106680"/>
                <a:gd name="connsiteY5" fmla="*/ 0 h 1158240"/>
                <a:gd name="connsiteX0" fmla="*/ 0 w 106680"/>
                <a:gd name="connsiteY0" fmla="*/ 0 h 1158240"/>
                <a:gd name="connsiteX1" fmla="*/ 0 w 106680"/>
                <a:gd name="connsiteY1" fmla="*/ 934720 h 1158240"/>
                <a:gd name="connsiteX2" fmla="*/ 55880 w 106680"/>
                <a:gd name="connsiteY2" fmla="*/ 1158240 h 1158240"/>
                <a:gd name="connsiteX3" fmla="*/ 106680 w 106680"/>
                <a:gd name="connsiteY3" fmla="*/ 934085 h 1158240"/>
                <a:gd name="connsiteX4" fmla="*/ 106680 w 106680"/>
                <a:gd name="connsiteY4" fmla="*/ 0 h 1158240"/>
                <a:gd name="connsiteX5" fmla="*/ 0 w 106680"/>
                <a:gd name="connsiteY5" fmla="*/ 0 h 11582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680" h="1158240">
                  <a:moveTo>
                    <a:pt x="0" y="0"/>
                  </a:moveTo>
                  <a:lnTo>
                    <a:pt x="0" y="934720"/>
                  </a:lnTo>
                  <a:lnTo>
                    <a:pt x="55880" y="1158240"/>
                  </a:lnTo>
                  <a:lnTo>
                    <a:pt x="106680" y="934085"/>
                  </a:lnTo>
                  <a:lnTo>
                    <a:pt x="10668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角丸四角形 230"/>
            <p:cNvSpPr/>
            <p:nvPr/>
          </p:nvSpPr>
          <p:spPr bwMode="auto">
            <a:xfrm>
              <a:off x="2699397" y="818710"/>
              <a:ext cx="710838" cy="90010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9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正方形/長方形 22"/>
            <p:cNvSpPr/>
            <p:nvPr/>
          </p:nvSpPr>
          <p:spPr bwMode="auto">
            <a:xfrm>
              <a:off x="3016658" y="998730"/>
              <a:ext cx="76316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3" name="正方形/長方形 232"/>
            <p:cNvSpPr/>
            <p:nvPr/>
          </p:nvSpPr>
          <p:spPr bwMode="auto">
            <a:xfrm>
              <a:off x="3016658" y="1097790"/>
              <a:ext cx="76316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4" name="正方形/長方形 233"/>
            <p:cNvSpPr/>
            <p:nvPr/>
          </p:nvSpPr>
          <p:spPr bwMode="auto">
            <a:xfrm>
              <a:off x="3016658" y="1200660"/>
              <a:ext cx="76316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5" name="正方形/長方形 234"/>
            <p:cNvSpPr/>
            <p:nvPr/>
          </p:nvSpPr>
          <p:spPr bwMode="auto">
            <a:xfrm>
              <a:off x="3016658" y="1299720"/>
              <a:ext cx="76316" cy="45719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78887" name="グループ化 78886"/>
          <p:cNvGrpSpPr/>
          <p:nvPr/>
        </p:nvGrpSpPr>
        <p:grpSpPr>
          <a:xfrm>
            <a:off x="8306948" y="831265"/>
            <a:ext cx="719366" cy="1570559"/>
            <a:chOff x="6475200" y="831265"/>
            <a:chExt cx="719366" cy="1570559"/>
          </a:xfrm>
        </p:grpSpPr>
        <p:sp>
          <p:nvSpPr>
            <p:cNvPr id="26" name="フローチャート : 論理積ゲート 25"/>
            <p:cNvSpPr/>
            <p:nvPr/>
          </p:nvSpPr>
          <p:spPr bwMode="auto">
            <a:xfrm rot="16200000">
              <a:off x="6678761" y="627704"/>
              <a:ext cx="312243" cy="719366"/>
            </a:xfrm>
            <a:prstGeom prst="flowChartDelay">
              <a:avLst/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フリーフォーム 26"/>
            <p:cNvSpPr/>
            <p:nvPr/>
          </p:nvSpPr>
          <p:spPr bwMode="auto">
            <a:xfrm>
              <a:off x="6723295" y="1146048"/>
              <a:ext cx="234948" cy="1255776"/>
            </a:xfrm>
            <a:custGeom>
              <a:avLst/>
              <a:gdLst>
                <a:gd name="connsiteX0" fmla="*/ 0 w 304800"/>
                <a:gd name="connsiteY0" fmla="*/ 0 h 1213104"/>
                <a:gd name="connsiteX1" fmla="*/ 0 w 304800"/>
                <a:gd name="connsiteY1" fmla="*/ 1066800 h 1213104"/>
                <a:gd name="connsiteX2" fmla="*/ 146304 w 304800"/>
                <a:gd name="connsiteY2" fmla="*/ 1213104 h 1213104"/>
                <a:gd name="connsiteX3" fmla="*/ 304800 w 304800"/>
                <a:gd name="connsiteY3" fmla="*/ 1054608 h 1213104"/>
                <a:gd name="connsiteX4" fmla="*/ 304800 w 304800"/>
                <a:gd name="connsiteY4" fmla="*/ 0 h 1213104"/>
                <a:gd name="connsiteX5" fmla="*/ 0 w 304800"/>
                <a:gd name="connsiteY5" fmla="*/ 0 h 1213104"/>
                <a:gd name="connsiteX0" fmla="*/ 0 w 304800"/>
                <a:gd name="connsiteY0" fmla="*/ 0 h 1237488"/>
                <a:gd name="connsiteX1" fmla="*/ 0 w 304800"/>
                <a:gd name="connsiteY1" fmla="*/ 1066800 h 1237488"/>
                <a:gd name="connsiteX2" fmla="*/ 170688 w 304800"/>
                <a:gd name="connsiteY2" fmla="*/ 1237488 h 1237488"/>
                <a:gd name="connsiteX3" fmla="*/ 304800 w 304800"/>
                <a:gd name="connsiteY3" fmla="*/ 1054608 h 1237488"/>
                <a:gd name="connsiteX4" fmla="*/ 304800 w 304800"/>
                <a:gd name="connsiteY4" fmla="*/ 0 h 1237488"/>
                <a:gd name="connsiteX5" fmla="*/ 0 w 304800"/>
                <a:gd name="connsiteY5" fmla="*/ 0 h 1237488"/>
                <a:gd name="connsiteX0" fmla="*/ 0 w 304800"/>
                <a:gd name="connsiteY0" fmla="*/ 0 h 1237488"/>
                <a:gd name="connsiteX1" fmla="*/ 0 w 304800"/>
                <a:gd name="connsiteY1" fmla="*/ 1048512 h 1237488"/>
                <a:gd name="connsiteX2" fmla="*/ 170688 w 304800"/>
                <a:gd name="connsiteY2" fmla="*/ 1237488 h 1237488"/>
                <a:gd name="connsiteX3" fmla="*/ 304800 w 304800"/>
                <a:gd name="connsiteY3" fmla="*/ 1054608 h 1237488"/>
                <a:gd name="connsiteX4" fmla="*/ 304800 w 304800"/>
                <a:gd name="connsiteY4" fmla="*/ 0 h 1237488"/>
                <a:gd name="connsiteX5" fmla="*/ 0 w 304800"/>
                <a:gd name="connsiteY5" fmla="*/ 0 h 1237488"/>
                <a:gd name="connsiteX0" fmla="*/ 0 w 304800"/>
                <a:gd name="connsiteY0" fmla="*/ 0 h 1255776"/>
                <a:gd name="connsiteX1" fmla="*/ 0 w 304800"/>
                <a:gd name="connsiteY1" fmla="*/ 1048512 h 1255776"/>
                <a:gd name="connsiteX2" fmla="*/ 164592 w 304800"/>
                <a:gd name="connsiteY2" fmla="*/ 1255776 h 1255776"/>
                <a:gd name="connsiteX3" fmla="*/ 304800 w 304800"/>
                <a:gd name="connsiteY3" fmla="*/ 1054608 h 1255776"/>
                <a:gd name="connsiteX4" fmla="*/ 304800 w 304800"/>
                <a:gd name="connsiteY4" fmla="*/ 0 h 1255776"/>
                <a:gd name="connsiteX5" fmla="*/ 0 w 304800"/>
                <a:gd name="connsiteY5" fmla="*/ 0 h 1255776"/>
                <a:gd name="connsiteX0" fmla="*/ 0 w 304800"/>
                <a:gd name="connsiteY0" fmla="*/ 0 h 1255776"/>
                <a:gd name="connsiteX1" fmla="*/ 0 w 304800"/>
                <a:gd name="connsiteY1" fmla="*/ 1048512 h 1255776"/>
                <a:gd name="connsiteX2" fmla="*/ 164592 w 304800"/>
                <a:gd name="connsiteY2" fmla="*/ 1255776 h 1255776"/>
                <a:gd name="connsiteX3" fmla="*/ 304800 w 304800"/>
                <a:gd name="connsiteY3" fmla="*/ 1036320 h 1255776"/>
                <a:gd name="connsiteX4" fmla="*/ 304800 w 304800"/>
                <a:gd name="connsiteY4" fmla="*/ 0 h 1255776"/>
                <a:gd name="connsiteX5" fmla="*/ 0 w 304800"/>
                <a:gd name="connsiteY5" fmla="*/ 0 h 125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1255776">
                  <a:moveTo>
                    <a:pt x="0" y="0"/>
                  </a:moveTo>
                  <a:lnTo>
                    <a:pt x="0" y="1048512"/>
                  </a:lnTo>
                  <a:lnTo>
                    <a:pt x="164592" y="1255776"/>
                  </a:lnTo>
                  <a:lnTo>
                    <a:pt x="304800" y="103632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8" name="平行四辺形 27"/>
            <p:cNvSpPr/>
            <p:nvPr/>
          </p:nvSpPr>
          <p:spPr bwMode="auto">
            <a:xfrm rot="5400000">
              <a:off x="6702061" y="1307948"/>
              <a:ext cx="277169" cy="235194"/>
            </a:xfrm>
            <a:prstGeom prst="parallelogram">
              <a:avLst>
                <a:gd name="adj" fmla="val 76838"/>
              </a:avLst>
            </a:prstGeom>
            <a:solidFill>
              <a:schemeClr val="bg1">
                <a:lumMod val="6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1" name="平行四辺形 240"/>
            <p:cNvSpPr/>
            <p:nvPr/>
          </p:nvSpPr>
          <p:spPr bwMode="auto">
            <a:xfrm rot="5400000">
              <a:off x="6702061" y="1503021"/>
              <a:ext cx="277169" cy="235194"/>
            </a:xfrm>
            <a:prstGeom prst="parallelogram">
              <a:avLst>
                <a:gd name="adj" fmla="val 76838"/>
              </a:avLst>
            </a:prstGeom>
            <a:solidFill>
              <a:schemeClr val="bg1">
                <a:lumMod val="6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2" name="平行四辺形 241"/>
            <p:cNvSpPr/>
            <p:nvPr/>
          </p:nvSpPr>
          <p:spPr bwMode="auto">
            <a:xfrm rot="5400000">
              <a:off x="6702061" y="1710285"/>
              <a:ext cx="277169" cy="235194"/>
            </a:xfrm>
            <a:prstGeom prst="parallelogram">
              <a:avLst>
                <a:gd name="adj" fmla="val 76838"/>
              </a:avLst>
            </a:prstGeom>
            <a:solidFill>
              <a:schemeClr val="bg1">
                <a:lumMod val="6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43" name="平行四辺形 242"/>
            <p:cNvSpPr/>
            <p:nvPr/>
          </p:nvSpPr>
          <p:spPr bwMode="auto">
            <a:xfrm rot="5400000">
              <a:off x="6702061" y="1905358"/>
              <a:ext cx="277169" cy="235194"/>
            </a:xfrm>
            <a:prstGeom prst="parallelogram">
              <a:avLst>
                <a:gd name="adj" fmla="val 76838"/>
              </a:avLst>
            </a:prstGeom>
            <a:solidFill>
              <a:schemeClr val="bg1">
                <a:lumMod val="65000"/>
              </a:schemeClr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/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30" name="グループ化 29"/>
          <p:cNvGrpSpPr/>
          <p:nvPr/>
        </p:nvGrpSpPr>
        <p:grpSpPr>
          <a:xfrm>
            <a:off x="8183674" y="4732292"/>
            <a:ext cx="1005336" cy="1393391"/>
            <a:chOff x="8183674" y="2786527"/>
            <a:chExt cx="1005336" cy="1393391"/>
          </a:xfrm>
        </p:grpSpPr>
        <p:grpSp>
          <p:nvGrpSpPr>
            <p:cNvPr id="245" name="Group 41"/>
            <p:cNvGrpSpPr>
              <a:grpSpLocks/>
            </p:cNvGrpSpPr>
            <p:nvPr/>
          </p:nvGrpSpPr>
          <p:grpSpPr bwMode="auto">
            <a:xfrm>
              <a:off x="8463390" y="2994330"/>
              <a:ext cx="445907" cy="592794"/>
              <a:chOff x="682" y="2217"/>
              <a:chExt cx="170" cy="453"/>
            </a:xfrm>
          </p:grpSpPr>
          <p:sp>
            <p:nvSpPr>
              <p:cNvPr id="257" name="Freeform 31"/>
              <p:cNvSpPr>
                <a:spLocks/>
              </p:cNvSpPr>
              <p:nvPr/>
            </p:nvSpPr>
            <p:spPr bwMode="auto">
              <a:xfrm>
                <a:off x="682" y="2217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8" name="Freeform 32"/>
              <p:cNvSpPr>
                <a:spLocks/>
              </p:cNvSpPr>
              <p:nvPr/>
            </p:nvSpPr>
            <p:spPr bwMode="auto">
              <a:xfrm>
                <a:off x="682" y="2273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9" name="Freeform 33"/>
              <p:cNvSpPr>
                <a:spLocks/>
              </p:cNvSpPr>
              <p:nvPr/>
            </p:nvSpPr>
            <p:spPr bwMode="auto">
              <a:xfrm>
                <a:off x="682" y="2331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0" name="Freeform 34"/>
              <p:cNvSpPr>
                <a:spLocks/>
              </p:cNvSpPr>
              <p:nvPr/>
            </p:nvSpPr>
            <p:spPr bwMode="auto">
              <a:xfrm>
                <a:off x="682" y="2387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1" name="Freeform 35"/>
              <p:cNvSpPr>
                <a:spLocks/>
              </p:cNvSpPr>
              <p:nvPr/>
            </p:nvSpPr>
            <p:spPr bwMode="auto">
              <a:xfrm>
                <a:off x="682" y="2444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2" name="Freeform 36"/>
              <p:cNvSpPr>
                <a:spLocks/>
              </p:cNvSpPr>
              <p:nvPr/>
            </p:nvSpPr>
            <p:spPr bwMode="auto">
              <a:xfrm>
                <a:off x="682" y="2500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3" name="Freeform 37"/>
              <p:cNvSpPr>
                <a:spLocks/>
              </p:cNvSpPr>
              <p:nvPr/>
            </p:nvSpPr>
            <p:spPr bwMode="auto">
              <a:xfrm>
                <a:off x="682" y="2558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64" name="Freeform 38"/>
              <p:cNvSpPr>
                <a:spLocks/>
              </p:cNvSpPr>
              <p:nvPr/>
            </p:nvSpPr>
            <p:spPr bwMode="auto">
              <a:xfrm>
                <a:off x="682" y="2614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248" name="Group 42"/>
            <p:cNvGrpSpPr>
              <a:grpSpLocks/>
            </p:cNvGrpSpPr>
            <p:nvPr/>
          </p:nvGrpSpPr>
          <p:grpSpPr bwMode="auto">
            <a:xfrm>
              <a:off x="8463390" y="3587124"/>
              <a:ext cx="445907" cy="592794"/>
              <a:chOff x="682" y="2217"/>
              <a:chExt cx="170" cy="453"/>
            </a:xfrm>
          </p:grpSpPr>
          <p:sp>
            <p:nvSpPr>
              <p:cNvPr id="249" name="Freeform 43"/>
              <p:cNvSpPr>
                <a:spLocks/>
              </p:cNvSpPr>
              <p:nvPr/>
            </p:nvSpPr>
            <p:spPr bwMode="auto">
              <a:xfrm>
                <a:off x="682" y="2217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0" name="Freeform 44"/>
              <p:cNvSpPr>
                <a:spLocks/>
              </p:cNvSpPr>
              <p:nvPr/>
            </p:nvSpPr>
            <p:spPr bwMode="auto">
              <a:xfrm>
                <a:off x="682" y="2273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1" name="Freeform 45"/>
              <p:cNvSpPr>
                <a:spLocks/>
              </p:cNvSpPr>
              <p:nvPr/>
            </p:nvSpPr>
            <p:spPr bwMode="auto">
              <a:xfrm>
                <a:off x="682" y="2331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2" name="Freeform 46"/>
              <p:cNvSpPr>
                <a:spLocks/>
              </p:cNvSpPr>
              <p:nvPr/>
            </p:nvSpPr>
            <p:spPr bwMode="auto">
              <a:xfrm>
                <a:off x="682" y="2387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3" name="Freeform 47"/>
              <p:cNvSpPr>
                <a:spLocks/>
              </p:cNvSpPr>
              <p:nvPr/>
            </p:nvSpPr>
            <p:spPr bwMode="auto">
              <a:xfrm>
                <a:off x="682" y="2444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4" name="Freeform 48"/>
              <p:cNvSpPr>
                <a:spLocks/>
              </p:cNvSpPr>
              <p:nvPr/>
            </p:nvSpPr>
            <p:spPr bwMode="auto">
              <a:xfrm>
                <a:off x="682" y="2500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5" name="Freeform 49"/>
              <p:cNvSpPr>
                <a:spLocks/>
              </p:cNvSpPr>
              <p:nvPr/>
            </p:nvSpPr>
            <p:spPr bwMode="auto">
              <a:xfrm>
                <a:off x="682" y="2558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256" name="Freeform 50"/>
              <p:cNvSpPr>
                <a:spLocks/>
              </p:cNvSpPr>
              <p:nvPr/>
            </p:nvSpPr>
            <p:spPr bwMode="auto">
              <a:xfrm>
                <a:off x="682" y="2614"/>
                <a:ext cx="170" cy="56"/>
              </a:xfrm>
              <a:custGeom>
                <a:avLst/>
                <a:gdLst>
                  <a:gd name="T0" fmla="*/ 28 w 170"/>
                  <a:gd name="T1" fmla="*/ 0 h 56"/>
                  <a:gd name="T2" fmla="*/ 142 w 170"/>
                  <a:gd name="T3" fmla="*/ 0 h 56"/>
                  <a:gd name="T4" fmla="*/ 170 w 170"/>
                  <a:gd name="T5" fmla="*/ 28 h 56"/>
                  <a:gd name="T6" fmla="*/ 142 w 170"/>
                  <a:gd name="T7" fmla="*/ 56 h 56"/>
                  <a:gd name="T8" fmla="*/ 28 w 170"/>
                  <a:gd name="T9" fmla="*/ 56 h 56"/>
                  <a:gd name="T10" fmla="*/ 0 w 170"/>
                  <a:gd name="T11" fmla="*/ 28 h 56"/>
                  <a:gd name="T12" fmla="*/ 28 w 170"/>
                  <a:gd name="T13" fmla="*/ 0 h 5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0" h="56">
                    <a:moveTo>
                      <a:pt x="28" y="0"/>
                    </a:moveTo>
                    <a:lnTo>
                      <a:pt x="142" y="0"/>
                    </a:lnTo>
                    <a:lnTo>
                      <a:pt x="170" y="28"/>
                    </a:lnTo>
                    <a:lnTo>
                      <a:pt x="142" y="56"/>
                    </a:lnTo>
                    <a:lnTo>
                      <a:pt x="28" y="56"/>
                    </a:lnTo>
                    <a:lnTo>
                      <a:pt x="0" y="28"/>
                    </a:lnTo>
                    <a:lnTo>
                      <a:pt x="28" y="0"/>
                    </a:lnTo>
                    <a:close/>
                  </a:path>
                </a:pathLst>
              </a:custGeom>
              <a:solidFill>
                <a:srgbClr val="C0C0C0"/>
              </a:solidFill>
              <a:ln w="19050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29" name="台形 28"/>
            <p:cNvSpPr/>
            <p:nvPr/>
          </p:nvSpPr>
          <p:spPr bwMode="auto">
            <a:xfrm rot="10800000">
              <a:off x="8183674" y="2786527"/>
              <a:ext cx="1005336" cy="204543"/>
            </a:xfrm>
            <a:prstGeom prst="trapezoid">
              <a:avLst>
                <a:gd name="adj" fmla="val 162943"/>
              </a:avLst>
            </a:pr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8881" name="グループ化 78880"/>
          <p:cNvGrpSpPr/>
          <p:nvPr/>
        </p:nvGrpSpPr>
        <p:grpSpPr>
          <a:xfrm>
            <a:off x="4487703" y="2784896"/>
            <a:ext cx="722961" cy="1591952"/>
            <a:chOff x="4487703" y="2784896"/>
            <a:chExt cx="722961" cy="1591952"/>
          </a:xfrm>
        </p:grpSpPr>
        <p:sp>
          <p:nvSpPr>
            <p:cNvPr id="268" name="AutoShape 222"/>
            <p:cNvSpPr>
              <a:spLocks noChangeArrowheads="1"/>
            </p:cNvSpPr>
            <p:nvPr/>
          </p:nvSpPr>
          <p:spPr bwMode="auto">
            <a:xfrm>
              <a:off x="4718495" y="2980767"/>
              <a:ext cx="243029" cy="1396081"/>
            </a:xfrm>
            <a:prstGeom prst="can">
              <a:avLst>
                <a:gd name="adj" fmla="val 62338"/>
              </a:avLst>
            </a:pr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3" name="AutoShape 227"/>
            <p:cNvSpPr>
              <a:spLocks noChangeArrowheads="1"/>
            </p:cNvSpPr>
            <p:nvPr/>
          </p:nvSpPr>
          <p:spPr bwMode="auto">
            <a:xfrm rot="16200000">
              <a:off x="4809496" y="4163796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4" name="AutoShape 228"/>
            <p:cNvSpPr>
              <a:spLocks noChangeArrowheads="1"/>
            </p:cNvSpPr>
            <p:nvPr/>
          </p:nvSpPr>
          <p:spPr bwMode="auto">
            <a:xfrm rot="16200000">
              <a:off x="4809496" y="4103842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5" name="AutoShape 229"/>
            <p:cNvSpPr>
              <a:spLocks noChangeArrowheads="1"/>
            </p:cNvSpPr>
            <p:nvPr/>
          </p:nvSpPr>
          <p:spPr bwMode="auto">
            <a:xfrm rot="16200000">
              <a:off x="4809496" y="4041746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6" name="AutoShape 230"/>
            <p:cNvSpPr>
              <a:spLocks noChangeArrowheads="1"/>
            </p:cNvSpPr>
            <p:nvPr/>
          </p:nvSpPr>
          <p:spPr bwMode="auto">
            <a:xfrm rot="16200000">
              <a:off x="4809496" y="3981792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7" name="AutoShape 231"/>
            <p:cNvSpPr>
              <a:spLocks noChangeArrowheads="1"/>
            </p:cNvSpPr>
            <p:nvPr/>
          </p:nvSpPr>
          <p:spPr bwMode="auto">
            <a:xfrm rot="16200000">
              <a:off x="4809496" y="4194844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8" name="AutoShape 232"/>
            <p:cNvSpPr>
              <a:spLocks noChangeArrowheads="1"/>
            </p:cNvSpPr>
            <p:nvPr/>
          </p:nvSpPr>
          <p:spPr bwMode="auto">
            <a:xfrm rot="16200000">
              <a:off x="4809496" y="4134890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79" name="AutoShape 233"/>
            <p:cNvSpPr>
              <a:spLocks noChangeArrowheads="1"/>
            </p:cNvSpPr>
            <p:nvPr/>
          </p:nvSpPr>
          <p:spPr bwMode="auto">
            <a:xfrm rot="16200000">
              <a:off x="4809496" y="4072794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0" name="AutoShape 234"/>
            <p:cNvSpPr>
              <a:spLocks noChangeArrowheads="1"/>
            </p:cNvSpPr>
            <p:nvPr/>
          </p:nvSpPr>
          <p:spPr bwMode="auto">
            <a:xfrm rot="16200000">
              <a:off x="4809496" y="4012840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1" name="AutoShape 235"/>
            <p:cNvSpPr>
              <a:spLocks noChangeArrowheads="1"/>
            </p:cNvSpPr>
            <p:nvPr/>
          </p:nvSpPr>
          <p:spPr bwMode="auto">
            <a:xfrm rot="16200000">
              <a:off x="4809496" y="3920767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2" name="AutoShape 236"/>
            <p:cNvSpPr>
              <a:spLocks noChangeArrowheads="1"/>
            </p:cNvSpPr>
            <p:nvPr/>
          </p:nvSpPr>
          <p:spPr bwMode="auto">
            <a:xfrm rot="16200000">
              <a:off x="4809496" y="3860813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3" name="AutoShape 237"/>
            <p:cNvSpPr>
              <a:spLocks noChangeArrowheads="1"/>
            </p:cNvSpPr>
            <p:nvPr/>
          </p:nvSpPr>
          <p:spPr bwMode="auto">
            <a:xfrm rot="16200000">
              <a:off x="4809496" y="3798717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4" name="AutoShape 238"/>
            <p:cNvSpPr>
              <a:spLocks noChangeArrowheads="1"/>
            </p:cNvSpPr>
            <p:nvPr/>
          </p:nvSpPr>
          <p:spPr bwMode="auto">
            <a:xfrm rot="16200000">
              <a:off x="4809496" y="3738763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5" name="AutoShape 239"/>
            <p:cNvSpPr>
              <a:spLocks noChangeArrowheads="1"/>
            </p:cNvSpPr>
            <p:nvPr/>
          </p:nvSpPr>
          <p:spPr bwMode="auto">
            <a:xfrm rot="16200000">
              <a:off x="4809496" y="3951815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6" name="AutoShape 240"/>
            <p:cNvSpPr>
              <a:spLocks noChangeArrowheads="1"/>
            </p:cNvSpPr>
            <p:nvPr/>
          </p:nvSpPr>
          <p:spPr bwMode="auto">
            <a:xfrm rot="16200000">
              <a:off x="4809496" y="3891860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7" name="AutoShape 241"/>
            <p:cNvSpPr>
              <a:spLocks noChangeArrowheads="1"/>
            </p:cNvSpPr>
            <p:nvPr/>
          </p:nvSpPr>
          <p:spPr bwMode="auto">
            <a:xfrm rot="16200000">
              <a:off x="4809496" y="3829765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288" name="AutoShape 242"/>
            <p:cNvSpPr>
              <a:spLocks noChangeArrowheads="1"/>
            </p:cNvSpPr>
            <p:nvPr/>
          </p:nvSpPr>
          <p:spPr bwMode="auto">
            <a:xfrm rot="16200000">
              <a:off x="4809496" y="3769810"/>
              <a:ext cx="61025" cy="243029"/>
            </a:xfrm>
            <a:prstGeom prst="moon">
              <a:avLst>
                <a:gd name="adj" fmla="val 22218"/>
              </a:avLst>
            </a:prstGeom>
            <a:solidFill>
              <a:srgbClr val="33333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3175">
                  <a:solidFill>
                    <a:srgbClr val="FF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31" name="円/楕円 30"/>
            <p:cNvSpPr/>
            <p:nvPr/>
          </p:nvSpPr>
          <p:spPr bwMode="auto">
            <a:xfrm>
              <a:off x="4487703" y="2784896"/>
              <a:ext cx="722961" cy="501393"/>
            </a:xfrm>
            <a:custGeom>
              <a:avLst/>
              <a:gdLst>
                <a:gd name="connsiteX0" fmla="*/ 0 w 722949"/>
                <a:gd name="connsiteY0" fmla="*/ 250697 h 501394"/>
                <a:gd name="connsiteX1" fmla="*/ 361475 w 722949"/>
                <a:gd name="connsiteY1" fmla="*/ 0 h 501394"/>
                <a:gd name="connsiteX2" fmla="*/ 722950 w 722949"/>
                <a:gd name="connsiteY2" fmla="*/ 250697 h 501394"/>
                <a:gd name="connsiteX3" fmla="*/ 361475 w 722949"/>
                <a:gd name="connsiteY3" fmla="*/ 501394 h 501394"/>
                <a:gd name="connsiteX4" fmla="*/ 0 w 722949"/>
                <a:gd name="connsiteY4" fmla="*/ 250697 h 501394"/>
                <a:gd name="connsiteX0" fmla="*/ 0 w 722950"/>
                <a:gd name="connsiteY0" fmla="*/ 284987 h 535684"/>
                <a:gd name="connsiteX1" fmla="*/ 361475 w 722950"/>
                <a:gd name="connsiteY1" fmla="*/ 0 h 535684"/>
                <a:gd name="connsiteX2" fmla="*/ 722950 w 722950"/>
                <a:gd name="connsiteY2" fmla="*/ 284987 h 535684"/>
                <a:gd name="connsiteX3" fmla="*/ 361475 w 722950"/>
                <a:gd name="connsiteY3" fmla="*/ 535684 h 535684"/>
                <a:gd name="connsiteX4" fmla="*/ 0 w 722950"/>
                <a:gd name="connsiteY4" fmla="*/ 284987 h 535684"/>
                <a:gd name="connsiteX0" fmla="*/ 0 w 722950"/>
                <a:gd name="connsiteY0" fmla="*/ 285000 h 535697"/>
                <a:gd name="connsiteX1" fmla="*/ 361475 w 722950"/>
                <a:gd name="connsiteY1" fmla="*/ 13 h 535697"/>
                <a:gd name="connsiteX2" fmla="*/ 722950 w 722950"/>
                <a:gd name="connsiteY2" fmla="*/ 285000 h 535697"/>
                <a:gd name="connsiteX3" fmla="*/ 361475 w 722950"/>
                <a:gd name="connsiteY3" fmla="*/ 535697 h 535697"/>
                <a:gd name="connsiteX4" fmla="*/ 0 w 722950"/>
                <a:gd name="connsiteY4" fmla="*/ 285000 h 535697"/>
                <a:gd name="connsiteX0" fmla="*/ 0 w 722977"/>
                <a:gd name="connsiteY0" fmla="*/ 285000 h 535697"/>
                <a:gd name="connsiteX1" fmla="*/ 361475 w 722977"/>
                <a:gd name="connsiteY1" fmla="*/ 13 h 535697"/>
                <a:gd name="connsiteX2" fmla="*/ 722950 w 722977"/>
                <a:gd name="connsiteY2" fmla="*/ 285000 h 535697"/>
                <a:gd name="connsiteX3" fmla="*/ 361475 w 722977"/>
                <a:gd name="connsiteY3" fmla="*/ 535697 h 535697"/>
                <a:gd name="connsiteX4" fmla="*/ 0 w 722977"/>
                <a:gd name="connsiteY4" fmla="*/ 285000 h 535697"/>
                <a:gd name="connsiteX0" fmla="*/ 7 w 722961"/>
                <a:gd name="connsiteY0" fmla="*/ 302144 h 552841"/>
                <a:gd name="connsiteX1" fmla="*/ 355767 w 722961"/>
                <a:gd name="connsiteY1" fmla="*/ 12 h 552841"/>
                <a:gd name="connsiteX2" fmla="*/ 722957 w 722961"/>
                <a:gd name="connsiteY2" fmla="*/ 302144 h 552841"/>
                <a:gd name="connsiteX3" fmla="*/ 361482 w 722961"/>
                <a:gd name="connsiteY3" fmla="*/ 552841 h 552841"/>
                <a:gd name="connsiteX4" fmla="*/ 7 w 722961"/>
                <a:gd name="connsiteY4" fmla="*/ 302144 h 552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22961" h="552841">
                  <a:moveTo>
                    <a:pt x="7" y="302144"/>
                  </a:moveTo>
                  <a:cubicBezTo>
                    <a:pt x="-945" y="210006"/>
                    <a:pt x="87550" y="-1893"/>
                    <a:pt x="355767" y="12"/>
                  </a:cubicBezTo>
                  <a:cubicBezTo>
                    <a:pt x="623984" y="1917"/>
                    <a:pt x="722005" y="210006"/>
                    <a:pt x="722957" y="302144"/>
                  </a:cubicBezTo>
                  <a:cubicBezTo>
                    <a:pt x="723909" y="394282"/>
                    <a:pt x="561119" y="552841"/>
                    <a:pt x="361482" y="552841"/>
                  </a:cubicBezTo>
                  <a:cubicBezTo>
                    <a:pt x="161845" y="552841"/>
                    <a:pt x="959" y="394282"/>
                    <a:pt x="7" y="302144"/>
                  </a:cubicBezTo>
                  <a:close/>
                </a:path>
              </a:pathLst>
            </a:custGeom>
            <a:solidFill>
              <a:srgbClr val="C0C0C0"/>
            </a:solidFill>
            <a:ln w="19050">
              <a:solidFill>
                <a:srgbClr val="333333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78880" name="フリーフォーム 78879"/>
            <p:cNvSpPr/>
            <p:nvPr/>
          </p:nvSpPr>
          <p:spPr bwMode="auto">
            <a:xfrm>
              <a:off x="4642486" y="2794634"/>
              <a:ext cx="422910" cy="259080"/>
            </a:xfrm>
            <a:custGeom>
              <a:avLst/>
              <a:gdLst>
                <a:gd name="connsiteX0" fmla="*/ 167640 w 419100"/>
                <a:gd name="connsiteY0" fmla="*/ 0 h 259080"/>
                <a:gd name="connsiteX1" fmla="*/ 167640 w 419100"/>
                <a:gd name="connsiteY1" fmla="*/ 64770 h 259080"/>
                <a:gd name="connsiteX2" fmla="*/ 0 w 419100"/>
                <a:gd name="connsiteY2" fmla="*/ 95250 h 259080"/>
                <a:gd name="connsiteX3" fmla="*/ 186690 w 419100"/>
                <a:gd name="connsiteY3" fmla="*/ 129540 h 259080"/>
                <a:gd name="connsiteX4" fmla="*/ 240030 w 419100"/>
                <a:gd name="connsiteY4" fmla="*/ 259080 h 259080"/>
                <a:gd name="connsiteX5" fmla="*/ 274320 w 419100"/>
                <a:gd name="connsiteY5" fmla="*/ 129540 h 259080"/>
                <a:gd name="connsiteX6" fmla="*/ 419100 w 419100"/>
                <a:gd name="connsiteY6" fmla="*/ 87630 h 259080"/>
                <a:gd name="connsiteX7" fmla="*/ 259080 w 419100"/>
                <a:gd name="connsiteY7" fmla="*/ 53340 h 259080"/>
                <a:gd name="connsiteX8" fmla="*/ 167640 w 419100"/>
                <a:gd name="connsiteY8" fmla="*/ 0 h 259080"/>
                <a:gd name="connsiteX0" fmla="*/ 186690 w 419100"/>
                <a:gd name="connsiteY0" fmla="*/ 0 h 268605"/>
                <a:gd name="connsiteX1" fmla="*/ 167640 w 419100"/>
                <a:gd name="connsiteY1" fmla="*/ 74295 h 268605"/>
                <a:gd name="connsiteX2" fmla="*/ 0 w 419100"/>
                <a:gd name="connsiteY2" fmla="*/ 104775 h 268605"/>
                <a:gd name="connsiteX3" fmla="*/ 186690 w 419100"/>
                <a:gd name="connsiteY3" fmla="*/ 139065 h 268605"/>
                <a:gd name="connsiteX4" fmla="*/ 240030 w 419100"/>
                <a:gd name="connsiteY4" fmla="*/ 268605 h 268605"/>
                <a:gd name="connsiteX5" fmla="*/ 274320 w 419100"/>
                <a:gd name="connsiteY5" fmla="*/ 139065 h 268605"/>
                <a:gd name="connsiteX6" fmla="*/ 419100 w 419100"/>
                <a:gd name="connsiteY6" fmla="*/ 97155 h 268605"/>
                <a:gd name="connsiteX7" fmla="*/ 259080 w 419100"/>
                <a:gd name="connsiteY7" fmla="*/ 62865 h 268605"/>
                <a:gd name="connsiteX8" fmla="*/ 186690 w 419100"/>
                <a:gd name="connsiteY8" fmla="*/ 0 h 268605"/>
                <a:gd name="connsiteX0" fmla="*/ 186690 w 424815"/>
                <a:gd name="connsiteY0" fmla="*/ 0 h 268605"/>
                <a:gd name="connsiteX1" fmla="*/ 167640 w 424815"/>
                <a:gd name="connsiteY1" fmla="*/ 74295 h 268605"/>
                <a:gd name="connsiteX2" fmla="*/ 0 w 424815"/>
                <a:gd name="connsiteY2" fmla="*/ 104775 h 268605"/>
                <a:gd name="connsiteX3" fmla="*/ 186690 w 424815"/>
                <a:gd name="connsiteY3" fmla="*/ 139065 h 268605"/>
                <a:gd name="connsiteX4" fmla="*/ 240030 w 424815"/>
                <a:gd name="connsiteY4" fmla="*/ 268605 h 268605"/>
                <a:gd name="connsiteX5" fmla="*/ 274320 w 424815"/>
                <a:gd name="connsiteY5" fmla="*/ 139065 h 268605"/>
                <a:gd name="connsiteX6" fmla="*/ 424815 w 424815"/>
                <a:gd name="connsiteY6" fmla="*/ 85725 h 268605"/>
                <a:gd name="connsiteX7" fmla="*/ 259080 w 424815"/>
                <a:gd name="connsiteY7" fmla="*/ 62865 h 268605"/>
                <a:gd name="connsiteX8" fmla="*/ 186690 w 424815"/>
                <a:gd name="connsiteY8" fmla="*/ 0 h 268605"/>
                <a:gd name="connsiteX0" fmla="*/ 186690 w 424815"/>
                <a:gd name="connsiteY0" fmla="*/ 0 h 262890"/>
                <a:gd name="connsiteX1" fmla="*/ 167640 w 424815"/>
                <a:gd name="connsiteY1" fmla="*/ 74295 h 262890"/>
                <a:gd name="connsiteX2" fmla="*/ 0 w 424815"/>
                <a:gd name="connsiteY2" fmla="*/ 104775 h 262890"/>
                <a:gd name="connsiteX3" fmla="*/ 186690 w 424815"/>
                <a:gd name="connsiteY3" fmla="*/ 139065 h 262890"/>
                <a:gd name="connsiteX4" fmla="*/ 259080 w 424815"/>
                <a:gd name="connsiteY4" fmla="*/ 262890 h 262890"/>
                <a:gd name="connsiteX5" fmla="*/ 274320 w 424815"/>
                <a:gd name="connsiteY5" fmla="*/ 139065 h 262890"/>
                <a:gd name="connsiteX6" fmla="*/ 424815 w 424815"/>
                <a:gd name="connsiteY6" fmla="*/ 85725 h 262890"/>
                <a:gd name="connsiteX7" fmla="*/ 259080 w 424815"/>
                <a:gd name="connsiteY7" fmla="*/ 62865 h 262890"/>
                <a:gd name="connsiteX8" fmla="*/ 186690 w 424815"/>
                <a:gd name="connsiteY8" fmla="*/ 0 h 262890"/>
                <a:gd name="connsiteX0" fmla="*/ 186690 w 424815"/>
                <a:gd name="connsiteY0" fmla="*/ 0 h 262890"/>
                <a:gd name="connsiteX1" fmla="*/ 167640 w 424815"/>
                <a:gd name="connsiteY1" fmla="*/ 74295 h 262890"/>
                <a:gd name="connsiteX2" fmla="*/ 0 w 424815"/>
                <a:gd name="connsiteY2" fmla="*/ 104775 h 262890"/>
                <a:gd name="connsiteX3" fmla="*/ 186690 w 424815"/>
                <a:gd name="connsiteY3" fmla="*/ 139065 h 262890"/>
                <a:gd name="connsiteX4" fmla="*/ 259080 w 424815"/>
                <a:gd name="connsiteY4" fmla="*/ 262890 h 262890"/>
                <a:gd name="connsiteX5" fmla="*/ 278130 w 424815"/>
                <a:gd name="connsiteY5" fmla="*/ 131445 h 262890"/>
                <a:gd name="connsiteX6" fmla="*/ 424815 w 424815"/>
                <a:gd name="connsiteY6" fmla="*/ 85725 h 262890"/>
                <a:gd name="connsiteX7" fmla="*/ 259080 w 424815"/>
                <a:gd name="connsiteY7" fmla="*/ 62865 h 262890"/>
                <a:gd name="connsiteX8" fmla="*/ 186690 w 424815"/>
                <a:gd name="connsiteY8" fmla="*/ 0 h 262890"/>
                <a:gd name="connsiteX0" fmla="*/ 186690 w 424815"/>
                <a:gd name="connsiteY0" fmla="*/ 0 h 259080"/>
                <a:gd name="connsiteX1" fmla="*/ 167640 w 424815"/>
                <a:gd name="connsiteY1" fmla="*/ 74295 h 259080"/>
                <a:gd name="connsiteX2" fmla="*/ 0 w 424815"/>
                <a:gd name="connsiteY2" fmla="*/ 104775 h 259080"/>
                <a:gd name="connsiteX3" fmla="*/ 186690 w 424815"/>
                <a:gd name="connsiteY3" fmla="*/ 139065 h 259080"/>
                <a:gd name="connsiteX4" fmla="*/ 264795 w 424815"/>
                <a:gd name="connsiteY4" fmla="*/ 259080 h 259080"/>
                <a:gd name="connsiteX5" fmla="*/ 278130 w 424815"/>
                <a:gd name="connsiteY5" fmla="*/ 131445 h 259080"/>
                <a:gd name="connsiteX6" fmla="*/ 424815 w 424815"/>
                <a:gd name="connsiteY6" fmla="*/ 85725 h 259080"/>
                <a:gd name="connsiteX7" fmla="*/ 259080 w 424815"/>
                <a:gd name="connsiteY7" fmla="*/ 62865 h 259080"/>
                <a:gd name="connsiteX8" fmla="*/ 186690 w 424815"/>
                <a:gd name="connsiteY8" fmla="*/ 0 h 259080"/>
                <a:gd name="connsiteX0" fmla="*/ 186690 w 424815"/>
                <a:gd name="connsiteY0" fmla="*/ 0 h 259080"/>
                <a:gd name="connsiteX1" fmla="*/ 167640 w 424815"/>
                <a:gd name="connsiteY1" fmla="*/ 74295 h 259080"/>
                <a:gd name="connsiteX2" fmla="*/ 0 w 424815"/>
                <a:gd name="connsiteY2" fmla="*/ 104775 h 259080"/>
                <a:gd name="connsiteX3" fmla="*/ 177165 w 424815"/>
                <a:gd name="connsiteY3" fmla="*/ 137160 h 259080"/>
                <a:gd name="connsiteX4" fmla="*/ 264795 w 424815"/>
                <a:gd name="connsiteY4" fmla="*/ 259080 h 259080"/>
                <a:gd name="connsiteX5" fmla="*/ 278130 w 424815"/>
                <a:gd name="connsiteY5" fmla="*/ 131445 h 259080"/>
                <a:gd name="connsiteX6" fmla="*/ 424815 w 424815"/>
                <a:gd name="connsiteY6" fmla="*/ 85725 h 259080"/>
                <a:gd name="connsiteX7" fmla="*/ 259080 w 424815"/>
                <a:gd name="connsiteY7" fmla="*/ 62865 h 259080"/>
                <a:gd name="connsiteX8" fmla="*/ 186690 w 424815"/>
                <a:gd name="connsiteY8" fmla="*/ 0 h 259080"/>
                <a:gd name="connsiteX0" fmla="*/ 184785 w 422910"/>
                <a:gd name="connsiteY0" fmla="*/ 0 h 259080"/>
                <a:gd name="connsiteX1" fmla="*/ 165735 w 422910"/>
                <a:gd name="connsiteY1" fmla="*/ 74295 h 259080"/>
                <a:gd name="connsiteX2" fmla="*/ 0 w 422910"/>
                <a:gd name="connsiteY2" fmla="*/ 110490 h 259080"/>
                <a:gd name="connsiteX3" fmla="*/ 175260 w 422910"/>
                <a:gd name="connsiteY3" fmla="*/ 137160 h 259080"/>
                <a:gd name="connsiteX4" fmla="*/ 262890 w 422910"/>
                <a:gd name="connsiteY4" fmla="*/ 259080 h 259080"/>
                <a:gd name="connsiteX5" fmla="*/ 276225 w 422910"/>
                <a:gd name="connsiteY5" fmla="*/ 131445 h 259080"/>
                <a:gd name="connsiteX6" fmla="*/ 422910 w 422910"/>
                <a:gd name="connsiteY6" fmla="*/ 85725 h 259080"/>
                <a:gd name="connsiteX7" fmla="*/ 257175 w 422910"/>
                <a:gd name="connsiteY7" fmla="*/ 62865 h 259080"/>
                <a:gd name="connsiteX8" fmla="*/ 184785 w 422910"/>
                <a:gd name="connsiteY8" fmla="*/ 0 h 259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22910" h="259080">
                  <a:moveTo>
                    <a:pt x="184785" y="0"/>
                  </a:moveTo>
                  <a:lnTo>
                    <a:pt x="165735" y="74295"/>
                  </a:lnTo>
                  <a:lnTo>
                    <a:pt x="0" y="110490"/>
                  </a:lnTo>
                  <a:lnTo>
                    <a:pt x="175260" y="137160"/>
                  </a:lnTo>
                  <a:lnTo>
                    <a:pt x="262890" y="259080"/>
                  </a:lnTo>
                  <a:lnTo>
                    <a:pt x="276225" y="131445"/>
                  </a:lnTo>
                  <a:lnTo>
                    <a:pt x="422910" y="85725"/>
                  </a:lnTo>
                  <a:lnTo>
                    <a:pt x="257175" y="62865"/>
                  </a:lnTo>
                  <a:lnTo>
                    <a:pt x="184785" y="0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8889" name="グループ化 78888"/>
          <p:cNvGrpSpPr/>
          <p:nvPr/>
        </p:nvGrpSpPr>
        <p:grpSpPr>
          <a:xfrm>
            <a:off x="4587601" y="831265"/>
            <a:ext cx="680434" cy="1570559"/>
            <a:chOff x="4587601" y="831265"/>
            <a:chExt cx="680434" cy="1570559"/>
          </a:xfrm>
        </p:grpSpPr>
        <p:sp>
          <p:nvSpPr>
            <p:cNvPr id="292" name="フリーフォーム 291"/>
            <p:cNvSpPr/>
            <p:nvPr/>
          </p:nvSpPr>
          <p:spPr bwMode="auto">
            <a:xfrm>
              <a:off x="4803055" y="1146048"/>
              <a:ext cx="234948" cy="1255776"/>
            </a:xfrm>
            <a:custGeom>
              <a:avLst/>
              <a:gdLst>
                <a:gd name="connsiteX0" fmla="*/ 0 w 304800"/>
                <a:gd name="connsiteY0" fmla="*/ 0 h 1213104"/>
                <a:gd name="connsiteX1" fmla="*/ 0 w 304800"/>
                <a:gd name="connsiteY1" fmla="*/ 1066800 h 1213104"/>
                <a:gd name="connsiteX2" fmla="*/ 146304 w 304800"/>
                <a:gd name="connsiteY2" fmla="*/ 1213104 h 1213104"/>
                <a:gd name="connsiteX3" fmla="*/ 304800 w 304800"/>
                <a:gd name="connsiteY3" fmla="*/ 1054608 h 1213104"/>
                <a:gd name="connsiteX4" fmla="*/ 304800 w 304800"/>
                <a:gd name="connsiteY4" fmla="*/ 0 h 1213104"/>
                <a:gd name="connsiteX5" fmla="*/ 0 w 304800"/>
                <a:gd name="connsiteY5" fmla="*/ 0 h 1213104"/>
                <a:gd name="connsiteX0" fmla="*/ 0 w 304800"/>
                <a:gd name="connsiteY0" fmla="*/ 0 h 1237488"/>
                <a:gd name="connsiteX1" fmla="*/ 0 w 304800"/>
                <a:gd name="connsiteY1" fmla="*/ 1066800 h 1237488"/>
                <a:gd name="connsiteX2" fmla="*/ 170688 w 304800"/>
                <a:gd name="connsiteY2" fmla="*/ 1237488 h 1237488"/>
                <a:gd name="connsiteX3" fmla="*/ 304800 w 304800"/>
                <a:gd name="connsiteY3" fmla="*/ 1054608 h 1237488"/>
                <a:gd name="connsiteX4" fmla="*/ 304800 w 304800"/>
                <a:gd name="connsiteY4" fmla="*/ 0 h 1237488"/>
                <a:gd name="connsiteX5" fmla="*/ 0 w 304800"/>
                <a:gd name="connsiteY5" fmla="*/ 0 h 1237488"/>
                <a:gd name="connsiteX0" fmla="*/ 0 w 304800"/>
                <a:gd name="connsiteY0" fmla="*/ 0 h 1237488"/>
                <a:gd name="connsiteX1" fmla="*/ 0 w 304800"/>
                <a:gd name="connsiteY1" fmla="*/ 1048512 h 1237488"/>
                <a:gd name="connsiteX2" fmla="*/ 170688 w 304800"/>
                <a:gd name="connsiteY2" fmla="*/ 1237488 h 1237488"/>
                <a:gd name="connsiteX3" fmla="*/ 304800 w 304800"/>
                <a:gd name="connsiteY3" fmla="*/ 1054608 h 1237488"/>
                <a:gd name="connsiteX4" fmla="*/ 304800 w 304800"/>
                <a:gd name="connsiteY4" fmla="*/ 0 h 1237488"/>
                <a:gd name="connsiteX5" fmla="*/ 0 w 304800"/>
                <a:gd name="connsiteY5" fmla="*/ 0 h 1237488"/>
                <a:gd name="connsiteX0" fmla="*/ 0 w 304800"/>
                <a:gd name="connsiteY0" fmla="*/ 0 h 1255776"/>
                <a:gd name="connsiteX1" fmla="*/ 0 w 304800"/>
                <a:gd name="connsiteY1" fmla="*/ 1048512 h 1255776"/>
                <a:gd name="connsiteX2" fmla="*/ 164592 w 304800"/>
                <a:gd name="connsiteY2" fmla="*/ 1255776 h 1255776"/>
                <a:gd name="connsiteX3" fmla="*/ 304800 w 304800"/>
                <a:gd name="connsiteY3" fmla="*/ 1054608 h 1255776"/>
                <a:gd name="connsiteX4" fmla="*/ 304800 w 304800"/>
                <a:gd name="connsiteY4" fmla="*/ 0 h 1255776"/>
                <a:gd name="connsiteX5" fmla="*/ 0 w 304800"/>
                <a:gd name="connsiteY5" fmla="*/ 0 h 1255776"/>
                <a:gd name="connsiteX0" fmla="*/ 0 w 304800"/>
                <a:gd name="connsiteY0" fmla="*/ 0 h 1255776"/>
                <a:gd name="connsiteX1" fmla="*/ 0 w 304800"/>
                <a:gd name="connsiteY1" fmla="*/ 1048512 h 1255776"/>
                <a:gd name="connsiteX2" fmla="*/ 164592 w 304800"/>
                <a:gd name="connsiteY2" fmla="*/ 1255776 h 1255776"/>
                <a:gd name="connsiteX3" fmla="*/ 304800 w 304800"/>
                <a:gd name="connsiteY3" fmla="*/ 1036320 h 1255776"/>
                <a:gd name="connsiteX4" fmla="*/ 304800 w 304800"/>
                <a:gd name="connsiteY4" fmla="*/ 0 h 1255776"/>
                <a:gd name="connsiteX5" fmla="*/ 0 w 304800"/>
                <a:gd name="connsiteY5" fmla="*/ 0 h 125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1255776">
                  <a:moveTo>
                    <a:pt x="0" y="0"/>
                  </a:moveTo>
                  <a:lnTo>
                    <a:pt x="0" y="1048512"/>
                  </a:lnTo>
                  <a:lnTo>
                    <a:pt x="164592" y="1255776"/>
                  </a:lnTo>
                  <a:lnTo>
                    <a:pt x="304800" y="103632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882" name="角丸四角形 78881"/>
            <p:cNvSpPr/>
            <p:nvPr/>
          </p:nvSpPr>
          <p:spPr bwMode="auto">
            <a:xfrm rot="20822822">
              <a:off x="4765489" y="1374300"/>
              <a:ext cx="310081" cy="5081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4" name="角丸四角形 293"/>
            <p:cNvSpPr/>
            <p:nvPr/>
          </p:nvSpPr>
          <p:spPr bwMode="auto">
            <a:xfrm rot="20822822">
              <a:off x="4765489" y="1544480"/>
              <a:ext cx="310081" cy="5081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5" name="角丸四角形 294"/>
            <p:cNvSpPr/>
            <p:nvPr/>
          </p:nvSpPr>
          <p:spPr bwMode="auto">
            <a:xfrm rot="20822822">
              <a:off x="4765489" y="1704499"/>
              <a:ext cx="310081" cy="5081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6" name="角丸四角形 295"/>
            <p:cNvSpPr/>
            <p:nvPr/>
          </p:nvSpPr>
          <p:spPr bwMode="auto">
            <a:xfrm rot="20822822">
              <a:off x="4765489" y="1874679"/>
              <a:ext cx="310081" cy="5081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97" name="角丸四角形 296"/>
            <p:cNvSpPr/>
            <p:nvPr/>
          </p:nvSpPr>
          <p:spPr bwMode="auto">
            <a:xfrm rot="20822822">
              <a:off x="4765488" y="2052480"/>
              <a:ext cx="310081" cy="5081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78888" name="弦 78887"/>
            <p:cNvSpPr/>
            <p:nvPr/>
          </p:nvSpPr>
          <p:spPr bwMode="auto">
            <a:xfrm rot="5400000">
              <a:off x="4571493" y="847373"/>
              <a:ext cx="712650" cy="680434"/>
            </a:xfrm>
            <a:prstGeom prst="chord">
              <a:avLst>
                <a:gd name="adj1" fmla="val 5459088"/>
                <a:gd name="adj2" fmla="val 16145706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78890" name="グループ化 78889"/>
          <p:cNvGrpSpPr/>
          <p:nvPr/>
        </p:nvGrpSpPr>
        <p:grpSpPr>
          <a:xfrm>
            <a:off x="6414195" y="863715"/>
            <a:ext cx="841373" cy="1538109"/>
            <a:chOff x="6353193" y="922642"/>
            <a:chExt cx="1005336" cy="1479182"/>
          </a:xfrm>
        </p:grpSpPr>
        <p:sp>
          <p:nvSpPr>
            <p:cNvPr id="300" name="フリーフォーム 299"/>
            <p:cNvSpPr/>
            <p:nvPr/>
          </p:nvSpPr>
          <p:spPr bwMode="auto">
            <a:xfrm>
              <a:off x="6738387" y="1146048"/>
              <a:ext cx="234948" cy="1255776"/>
            </a:xfrm>
            <a:custGeom>
              <a:avLst/>
              <a:gdLst>
                <a:gd name="connsiteX0" fmla="*/ 0 w 304800"/>
                <a:gd name="connsiteY0" fmla="*/ 0 h 1213104"/>
                <a:gd name="connsiteX1" fmla="*/ 0 w 304800"/>
                <a:gd name="connsiteY1" fmla="*/ 1066800 h 1213104"/>
                <a:gd name="connsiteX2" fmla="*/ 146304 w 304800"/>
                <a:gd name="connsiteY2" fmla="*/ 1213104 h 1213104"/>
                <a:gd name="connsiteX3" fmla="*/ 304800 w 304800"/>
                <a:gd name="connsiteY3" fmla="*/ 1054608 h 1213104"/>
                <a:gd name="connsiteX4" fmla="*/ 304800 w 304800"/>
                <a:gd name="connsiteY4" fmla="*/ 0 h 1213104"/>
                <a:gd name="connsiteX5" fmla="*/ 0 w 304800"/>
                <a:gd name="connsiteY5" fmla="*/ 0 h 1213104"/>
                <a:gd name="connsiteX0" fmla="*/ 0 w 304800"/>
                <a:gd name="connsiteY0" fmla="*/ 0 h 1237488"/>
                <a:gd name="connsiteX1" fmla="*/ 0 w 304800"/>
                <a:gd name="connsiteY1" fmla="*/ 1066800 h 1237488"/>
                <a:gd name="connsiteX2" fmla="*/ 170688 w 304800"/>
                <a:gd name="connsiteY2" fmla="*/ 1237488 h 1237488"/>
                <a:gd name="connsiteX3" fmla="*/ 304800 w 304800"/>
                <a:gd name="connsiteY3" fmla="*/ 1054608 h 1237488"/>
                <a:gd name="connsiteX4" fmla="*/ 304800 w 304800"/>
                <a:gd name="connsiteY4" fmla="*/ 0 h 1237488"/>
                <a:gd name="connsiteX5" fmla="*/ 0 w 304800"/>
                <a:gd name="connsiteY5" fmla="*/ 0 h 1237488"/>
                <a:gd name="connsiteX0" fmla="*/ 0 w 304800"/>
                <a:gd name="connsiteY0" fmla="*/ 0 h 1237488"/>
                <a:gd name="connsiteX1" fmla="*/ 0 w 304800"/>
                <a:gd name="connsiteY1" fmla="*/ 1048512 h 1237488"/>
                <a:gd name="connsiteX2" fmla="*/ 170688 w 304800"/>
                <a:gd name="connsiteY2" fmla="*/ 1237488 h 1237488"/>
                <a:gd name="connsiteX3" fmla="*/ 304800 w 304800"/>
                <a:gd name="connsiteY3" fmla="*/ 1054608 h 1237488"/>
                <a:gd name="connsiteX4" fmla="*/ 304800 w 304800"/>
                <a:gd name="connsiteY4" fmla="*/ 0 h 1237488"/>
                <a:gd name="connsiteX5" fmla="*/ 0 w 304800"/>
                <a:gd name="connsiteY5" fmla="*/ 0 h 1237488"/>
                <a:gd name="connsiteX0" fmla="*/ 0 w 304800"/>
                <a:gd name="connsiteY0" fmla="*/ 0 h 1255776"/>
                <a:gd name="connsiteX1" fmla="*/ 0 w 304800"/>
                <a:gd name="connsiteY1" fmla="*/ 1048512 h 1255776"/>
                <a:gd name="connsiteX2" fmla="*/ 164592 w 304800"/>
                <a:gd name="connsiteY2" fmla="*/ 1255776 h 1255776"/>
                <a:gd name="connsiteX3" fmla="*/ 304800 w 304800"/>
                <a:gd name="connsiteY3" fmla="*/ 1054608 h 1255776"/>
                <a:gd name="connsiteX4" fmla="*/ 304800 w 304800"/>
                <a:gd name="connsiteY4" fmla="*/ 0 h 1255776"/>
                <a:gd name="connsiteX5" fmla="*/ 0 w 304800"/>
                <a:gd name="connsiteY5" fmla="*/ 0 h 1255776"/>
                <a:gd name="connsiteX0" fmla="*/ 0 w 304800"/>
                <a:gd name="connsiteY0" fmla="*/ 0 h 1255776"/>
                <a:gd name="connsiteX1" fmla="*/ 0 w 304800"/>
                <a:gd name="connsiteY1" fmla="*/ 1048512 h 1255776"/>
                <a:gd name="connsiteX2" fmla="*/ 164592 w 304800"/>
                <a:gd name="connsiteY2" fmla="*/ 1255776 h 1255776"/>
                <a:gd name="connsiteX3" fmla="*/ 304800 w 304800"/>
                <a:gd name="connsiteY3" fmla="*/ 1036320 h 1255776"/>
                <a:gd name="connsiteX4" fmla="*/ 304800 w 304800"/>
                <a:gd name="connsiteY4" fmla="*/ 0 h 1255776"/>
                <a:gd name="connsiteX5" fmla="*/ 0 w 304800"/>
                <a:gd name="connsiteY5" fmla="*/ 0 h 1255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4800" h="1255776">
                  <a:moveTo>
                    <a:pt x="0" y="0"/>
                  </a:moveTo>
                  <a:lnTo>
                    <a:pt x="0" y="1048512"/>
                  </a:lnTo>
                  <a:lnTo>
                    <a:pt x="164592" y="1255776"/>
                  </a:lnTo>
                  <a:lnTo>
                    <a:pt x="304800" y="1036320"/>
                  </a:lnTo>
                  <a:lnTo>
                    <a:pt x="30480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1" name="角丸四角形 300"/>
            <p:cNvSpPr/>
            <p:nvPr/>
          </p:nvSpPr>
          <p:spPr bwMode="auto">
            <a:xfrm rot="20822822">
              <a:off x="6700821" y="1374300"/>
              <a:ext cx="310081" cy="5081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2" name="角丸四角形 301"/>
            <p:cNvSpPr/>
            <p:nvPr/>
          </p:nvSpPr>
          <p:spPr bwMode="auto">
            <a:xfrm rot="20822822">
              <a:off x="6700821" y="1544480"/>
              <a:ext cx="310081" cy="5081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3" name="角丸四角形 302"/>
            <p:cNvSpPr/>
            <p:nvPr/>
          </p:nvSpPr>
          <p:spPr bwMode="auto">
            <a:xfrm rot="20822822">
              <a:off x="6700821" y="1704499"/>
              <a:ext cx="310081" cy="5081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4" name="角丸四角形 303"/>
            <p:cNvSpPr/>
            <p:nvPr/>
          </p:nvSpPr>
          <p:spPr bwMode="auto">
            <a:xfrm rot="20822822">
              <a:off x="6700821" y="1874679"/>
              <a:ext cx="310081" cy="5081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05" name="角丸四角形 304"/>
            <p:cNvSpPr/>
            <p:nvPr/>
          </p:nvSpPr>
          <p:spPr bwMode="auto">
            <a:xfrm rot="20822822">
              <a:off x="6700820" y="2052480"/>
              <a:ext cx="310081" cy="50811"/>
            </a:xfrm>
            <a:prstGeom prst="roundRect">
              <a:avLst>
                <a:gd name="adj" fmla="val 50000"/>
              </a:avLst>
            </a:prstGeom>
            <a:solidFill>
              <a:srgbClr val="C0C0C0"/>
            </a:solidFill>
            <a:ln w="19050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327" name="台形 326"/>
            <p:cNvSpPr/>
            <p:nvPr/>
          </p:nvSpPr>
          <p:spPr bwMode="auto">
            <a:xfrm rot="10800000">
              <a:off x="6353193" y="922642"/>
              <a:ext cx="1005336" cy="243613"/>
            </a:xfrm>
            <a:prstGeom prst="trapezoid">
              <a:avLst>
                <a:gd name="adj" fmla="val 121520"/>
              </a:avLst>
            </a:prstGeom>
            <a:solidFill>
              <a:srgbClr val="C0C0C0"/>
            </a:solidFill>
            <a:ln w="19050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60738828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PPTX119_釘／ネジ</dc:title>
  <dc:subject>PPTX119_釘／ネジ</dc:subject>
  <dc:creator>http://www.digipot.net</dc:creator>
  <cp:lastModifiedBy/>
  <cp:revision>1</cp:revision>
  <dcterms:created xsi:type="dcterms:W3CDTF">2013-12-25T06:29:19Z</dcterms:created>
  <dcterms:modified xsi:type="dcterms:W3CDTF">2013-12-25T06:29:21Z</dcterms:modified>
  <cp:category/>
  <cp:version>1</cp:version>
</cp:coreProperties>
</file>